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</p:sldMasterIdLst>
  <p:notesMasterIdLst>
    <p:notesMasterId r:id="rId7"/>
  </p:notesMasterIdLst>
  <p:handoutMasterIdLst>
    <p:handoutMasterId r:id="rId8"/>
  </p:handoutMasterIdLst>
  <p:sldIdLst>
    <p:sldId id="256" r:id="rId5"/>
    <p:sldId id="257" r:id="rId6"/>
  </p:sldIdLst>
  <p:sldSz cx="10058400" cy="7772400"/>
  <p:notesSz cx="6858000" cy="9144000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448"/>
        <p:guide pos="3168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0B2F9A0D-2E12-445C-B33D-0605CBB27608}" type="datetime1">
              <a:rPr lang="nl-NL" smtClean="0"/>
              <a:pPr algn="r" rtl="0"/>
              <a:t>19-4-2018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r>
              <a:rPr lang="nl-NL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919203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nl-NL" noProof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8398E2C1-4CB6-499D-99FF-ED9A914AE6EE}" type="datetime1">
              <a:rPr lang="nl-NL" smtClean="0"/>
              <a:pPr/>
              <a:t>19-4-2018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noProof="0"/>
              <a:t>Klik om de modelstijlen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nl-NL" noProof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r>
              <a:rPr lang="nl-NL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925848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noProof="0"/>
              <a:t>Als u deze brochure wilt wijzigen, vervangt u onze voorbeeldinhoud met uw eigen inhoud. Als u liever met een schone lei begint, drukt u op het tabblad Start op de knop Nieuwe dia om een nieuwe pagina in te voegen. Voer nu uw tekst en afbeeldingen in de lege tijdelijke aanduidingen in. Als u meer tijdelijke aanduidingen voor titels, ondertitels of hoofdtekst nodig hebt, kopieert u een van de bestaande tijdelijke aanduidingen en sleept u de kopie naar de juiste plaats.</a:t>
            </a:r>
          </a:p>
          <a:p>
            <a:pPr rtl="0"/>
            <a:endParaRPr lang="nl-NL" noProof="0"/>
          </a:p>
          <a:p>
            <a:pPr rtl="0"/>
            <a:r>
              <a:rPr lang="nl-NL" noProof="0"/>
              <a:t>Hebt u gezien dat we vouwmarkeringen voor u hebben gemaakt? Ze zijn heel licht, maar als u niet wilt dat ze op uw brochure worden weergegeven, selecteert en verwijdert u ze voordat u de brochure afdrukt.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20681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noProof="0"/>
              <a:t>Als u deze brochure wilt wijzigen, vervangt u onze voorbeeldinhoud met uw eigen inhoud. Als u liever met een schone lei begint, drukt u op het tabblad Start op de knop Nieuwe dia om een nieuwe pagina in te voegen. Voer nu uw tekst en afbeeldingen in de lege tijdelijke aanduidingen in. Als u meer tijdelijke aanduidingen voor titels, ondertitels of hoofdtekst nodig hebt, kopieert u een van de bestaande tijdelijke aanduidingen en sleept u de kopie naar de juiste plaats.</a:t>
            </a:r>
          </a:p>
          <a:p>
            <a:pPr rtl="0"/>
            <a:endParaRPr lang="nl-NL" noProof="0"/>
          </a:p>
          <a:p>
            <a:pPr rtl="0"/>
            <a:r>
              <a:rPr lang="nl-NL" noProof="0"/>
              <a:t>Hebt u gezien dat we vouwmarkeringen voor u hebben gemaakt? Ze zijn heel licht, maar als u niet wilt dat ze op uw brochure worden weergegeven, selecteert en verwijdert u ze voordat u de brochure afdrukt.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82367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itenpagin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457200" y="457200"/>
            <a:ext cx="2359152" cy="18288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10" name="Rechthoek 9"/>
          <p:cNvSpPr/>
          <p:nvPr userDrawn="1"/>
        </p:nvSpPr>
        <p:spPr>
          <a:xfrm>
            <a:off x="457200" y="6854395"/>
            <a:ext cx="2359152" cy="4572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11" name="Rechthoek 10"/>
          <p:cNvSpPr/>
          <p:nvPr userDrawn="1"/>
        </p:nvSpPr>
        <p:spPr>
          <a:xfrm>
            <a:off x="457200" y="4736592"/>
            <a:ext cx="2359152" cy="2075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130000"/>
              </a:lnSpc>
            </a:pPr>
            <a:endParaRPr lang="nl-NL" noProof="0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0"/>
          </p:nvPr>
        </p:nvSpPr>
        <p:spPr>
          <a:xfrm>
            <a:off x="457200" y="685800"/>
            <a:ext cx="2359152" cy="4005072"/>
          </a:xfrm>
        </p:spPr>
        <p:txBody>
          <a:bodyPr tIns="1097280" rtlCol="0">
            <a:normAutofit/>
          </a:bodyPr>
          <a:lstStyle>
            <a:lvl1pPr marL="0" indent="0" algn="ctr" rtl="0">
              <a:buNone/>
              <a:defRPr sz="2000"/>
            </a:lvl1pPr>
          </a:lstStyle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13" name="Rechthoek 12"/>
          <p:cNvSpPr/>
          <p:nvPr userDrawn="1"/>
        </p:nvSpPr>
        <p:spPr>
          <a:xfrm>
            <a:off x="3758184" y="457200"/>
            <a:ext cx="2450592" cy="182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14" name="Rechthoek 13"/>
          <p:cNvSpPr/>
          <p:nvPr userDrawn="1"/>
        </p:nvSpPr>
        <p:spPr bwMode="auto">
          <a:xfrm>
            <a:off x="3758184" y="6854395"/>
            <a:ext cx="2450592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15" name="Tijdelijke aanduiding voor afbeelding 11"/>
          <p:cNvSpPr>
            <a:spLocks noGrp="1"/>
          </p:cNvSpPr>
          <p:nvPr>
            <p:ph type="pic" sz="quarter" idx="11"/>
          </p:nvPr>
        </p:nvSpPr>
        <p:spPr>
          <a:xfrm>
            <a:off x="3758184" y="685800"/>
            <a:ext cx="2450592" cy="4005072"/>
          </a:xfrm>
        </p:spPr>
        <p:txBody>
          <a:bodyPr tIns="1097280" rtlCol="0">
            <a:normAutofit/>
          </a:bodyPr>
          <a:lstStyle>
            <a:lvl1pPr marL="0" indent="0" algn="ctr" rtl="0">
              <a:buNone/>
              <a:defRPr sz="2000"/>
            </a:lvl1pPr>
          </a:lstStyle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7141464" y="457200"/>
            <a:ext cx="2450592" cy="182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17" name="Rechthoek 16"/>
          <p:cNvSpPr/>
          <p:nvPr userDrawn="1"/>
        </p:nvSpPr>
        <p:spPr>
          <a:xfrm>
            <a:off x="7141465" y="6854395"/>
            <a:ext cx="2450592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18" name="Tijdelijke aanduiding voor afbeelding 11"/>
          <p:cNvSpPr>
            <a:spLocks noGrp="1"/>
          </p:cNvSpPr>
          <p:nvPr>
            <p:ph type="pic" sz="quarter" idx="12"/>
          </p:nvPr>
        </p:nvSpPr>
        <p:spPr>
          <a:xfrm>
            <a:off x="7141465" y="2084832"/>
            <a:ext cx="2450592" cy="4727448"/>
          </a:xfrm>
        </p:spPr>
        <p:txBody>
          <a:bodyPr tIns="1097280" rtlCol="0">
            <a:normAutofit/>
          </a:bodyPr>
          <a:lstStyle>
            <a:lvl1pPr marL="0" indent="0" algn="ctr" rtl="0">
              <a:buNone/>
              <a:defRPr sz="2000"/>
            </a:lvl1pPr>
          </a:lstStyle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20" name="Rechthoek 19"/>
          <p:cNvSpPr/>
          <p:nvPr userDrawn="1"/>
        </p:nvSpPr>
        <p:spPr>
          <a:xfrm>
            <a:off x="7141464" y="1901952"/>
            <a:ext cx="2450592" cy="1463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22" name="Tijdelijke aanduiding voor tekst 21"/>
          <p:cNvSpPr>
            <a:spLocks noGrp="1"/>
          </p:cNvSpPr>
          <p:nvPr>
            <p:ph type="body" sz="quarter" idx="13" hasCustomPrompt="1"/>
          </p:nvPr>
        </p:nvSpPr>
        <p:spPr>
          <a:xfrm>
            <a:off x="7142163" y="639763"/>
            <a:ext cx="2449512" cy="1262062"/>
          </a:xfrm>
        </p:spPr>
        <p:txBody>
          <a:bodyPr rtlCol="0" anchor="ctr">
            <a:noAutofit/>
          </a:bodyPr>
          <a:lstStyle>
            <a:lvl1pPr marL="0" indent="0" algn="ctr" rtl="0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  <a:lvl2pPr marL="0" indent="0" algn="l" rtl="0">
              <a:spcBef>
                <a:spcPts val="0"/>
              </a:spcBef>
              <a:buNone/>
              <a:defRPr sz="3600"/>
            </a:lvl2pPr>
            <a:lvl3pPr marL="0" indent="0" algn="l" rtl="0">
              <a:spcBef>
                <a:spcPts val="0"/>
              </a:spcBef>
              <a:buNone/>
              <a:defRPr sz="3600"/>
            </a:lvl3pPr>
            <a:lvl4pPr marL="0" indent="0" algn="l" rtl="0">
              <a:spcBef>
                <a:spcPts val="0"/>
              </a:spcBef>
              <a:buNone/>
              <a:defRPr sz="3600"/>
            </a:lvl4pPr>
            <a:lvl5pPr marL="0" indent="0" algn="l" rtl="0">
              <a:spcBef>
                <a:spcPts val="0"/>
              </a:spcBef>
              <a:buNone/>
              <a:defRPr sz="3600"/>
            </a:lvl5pPr>
          </a:lstStyle>
          <a:p>
            <a:pPr lvl="0" rtl="0"/>
            <a:r>
              <a:rPr lang="nl-NL" noProof="0" err="1"/>
              <a:t>bedrijfs</a:t>
            </a:r>
            <a:br>
              <a:rPr lang="nl-NL" noProof="0"/>
            </a:br>
            <a:r>
              <a:rPr lang="nl-NL" noProof="0"/>
              <a:t>naam</a:t>
            </a:r>
          </a:p>
        </p:txBody>
      </p:sp>
      <p:sp>
        <p:nvSpPr>
          <p:cNvPr id="23" name="Tijdelijke aanduiding voor tekst 21"/>
          <p:cNvSpPr>
            <a:spLocks noGrp="1"/>
          </p:cNvSpPr>
          <p:nvPr>
            <p:ph type="body" sz="quarter" idx="14" hasCustomPrompt="1"/>
          </p:nvPr>
        </p:nvSpPr>
        <p:spPr>
          <a:xfrm>
            <a:off x="3758184" y="4965700"/>
            <a:ext cx="2449512" cy="500234"/>
          </a:xfrm>
        </p:spPr>
        <p:txBody>
          <a:bodyPr rtlCol="0" anchor="b">
            <a:noAutofit/>
          </a:bodyPr>
          <a:lstStyle>
            <a:lvl1pPr marL="0" indent="0" algn="ctr" rtl="0">
              <a:lnSpc>
                <a:spcPct val="85000"/>
              </a:lnSpc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  <a:lvl2pPr marL="0" indent="0" algn="l" rtl="0">
              <a:spcBef>
                <a:spcPts val="0"/>
              </a:spcBef>
              <a:buNone/>
              <a:defRPr sz="3600"/>
            </a:lvl2pPr>
            <a:lvl3pPr marL="0" indent="0" algn="l" rtl="0">
              <a:spcBef>
                <a:spcPts val="0"/>
              </a:spcBef>
              <a:buNone/>
              <a:defRPr sz="3600"/>
            </a:lvl3pPr>
            <a:lvl4pPr marL="0" indent="0" algn="l" rtl="0">
              <a:spcBef>
                <a:spcPts val="0"/>
              </a:spcBef>
              <a:buNone/>
              <a:defRPr sz="3600"/>
            </a:lvl4pPr>
            <a:lvl5pPr marL="0" indent="0" algn="l" rtl="0">
              <a:spcBef>
                <a:spcPts val="0"/>
              </a:spcBef>
              <a:buNone/>
              <a:defRPr sz="3600"/>
            </a:lvl5pPr>
          </a:lstStyle>
          <a:p>
            <a:pPr lvl="0" rtl="0"/>
            <a:r>
              <a:rPr lang="nl-NL" noProof="0"/>
              <a:t>bedrijfsnaam</a:t>
            </a:r>
          </a:p>
        </p:txBody>
      </p:sp>
      <p:sp>
        <p:nvSpPr>
          <p:cNvPr id="24" name="Tijdelijke aanduiding voor tekst 21"/>
          <p:cNvSpPr>
            <a:spLocks noGrp="1"/>
          </p:cNvSpPr>
          <p:nvPr>
            <p:ph type="body" sz="quarter" idx="15" hasCustomPrompt="1"/>
          </p:nvPr>
        </p:nvSpPr>
        <p:spPr>
          <a:xfrm>
            <a:off x="3758184" y="5465711"/>
            <a:ext cx="2449512" cy="973189"/>
          </a:xfrm>
        </p:spPr>
        <p:txBody>
          <a:bodyPr rtlCol="0" anchor="t">
            <a:noAutofit/>
          </a:bodyPr>
          <a:lstStyle>
            <a:lvl1pPr marL="0" indent="0" algn="ctr" rtl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0" indent="0" algn="l" rtl="0">
              <a:spcBef>
                <a:spcPts val="0"/>
              </a:spcBef>
              <a:buNone/>
              <a:defRPr sz="3600"/>
            </a:lvl2pPr>
            <a:lvl3pPr marL="0" indent="0" algn="l" rtl="0">
              <a:spcBef>
                <a:spcPts val="0"/>
              </a:spcBef>
              <a:buNone/>
              <a:defRPr sz="3600"/>
            </a:lvl3pPr>
            <a:lvl4pPr marL="0" indent="0" algn="l" rtl="0">
              <a:spcBef>
                <a:spcPts val="0"/>
              </a:spcBef>
              <a:buNone/>
              <a:defRPr sz="3600"/>
            </a:lvl4pPr>
            <a:lvl5pPr marL="0" indent="0" algn="l" rtl="0">
              <a:spcBef>
                <a:spcPts val="0"/>
              </a:spcBef>
              <a:buNone/>
              <a:defRPr sz="3600"/>
            </a:lvl5pPr>
          </a:lstStyle>
          <a:p>
            <a:pPr lvl="0" rtl="0"/>
            <a:r>
              <a:rPr lang="nl-NL" noProof="0"/>
              <a:t>bedrijfscontactgegevens</a:t>
            </a:r>
          </a:p>
        </p:txBody>
      </p:sp>
      <p:sp>
        <p:nvSpPr>
          <p:cNvPr id="27" name="Tijdelijke aanduiding voor tekst 21"/>
          <p:cNvSpPr>
            <a:spLocks noGrp="1"/>
          </p:cNvSpPr>
          <p:nvPr>
            <p:ph type="body" sz="quarter" idx="18" hasCustomPrompt="1"/>
          </p:nvPr>
        </p:nvSpPr>
        <p:spPr>
          <a:xfrm>
            <a:off x="3758184" y="6854395"/>
            <a:ext cx="2449512" cy="448347"/>
          </a:xfrm>
        </p:spPr>
        <p:txBody>
          <a:bodyPr rtlCol="0" anchor="ctr">
            <a:noAutofit/>
          </a:bodyPr>
          <a:lstStyle>
            <a:lvl1pPr marL="0" indent="0" algn="ctr" rtl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0" indent="0" algn="l" rtl="0">
              <a:spcBef>
                <a:spcPts val="0"/>
              </a:spcBef>
              <a:buNone/>
              <a:defRPr sz="3600"/>
            </a:lvl2pPr>
            <a:lvl3pPr marL="0" indent="0" algn="l" rtl="0">
              <a:spcBef>
                <a:spcPts val="0"/>
              </a:spcBef>
              <a:buNone/>
              <a:defRPr sz="3600"/>
            </a:lvl3pPr>
            <a:lvl4pPr marL="0" indent="0" algn="l" rtl="0">
              <a:spcBef>
                <a:spcPts val="0"/>
              </a:spcBef>
              <a:buNone/>
              <a:defRPr sz="3600"/>
            </a:lvl4pPr>
            <a:lvl5pPr marL="0" indent="0" algn="l" rtl="0">
              <a:spcBef>
                <a:spcPts val="0"/>
              </a:spcBef>
              <a:buNone/>
              <a:defRPr sz="3600"/>
            </a:lvl5pPr>
          </a:lstStyle>
          <a:p>
            <a:pPr lvl="0" rtl="0"/>
            <a:r>
              <a:rPr lang="nl-NL" noProof="0"/>
              <a:t>URL van website</a:t>
            </a:r>
          </a:p>
        </p:txBody>
      </p:sp>
      <p:sp>
        <p:nvSpPr>
          <p:cNvPr id="28" name="Tijdelijke aanduiding voor tekst 21"/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4736592"/>
            <a:ext cx="2359152" cy="2075688"/>
          </a:xfrm>
        </p:spPr>
        <p:txBody>
          <a:bodyPr lIns="182880" rIns="182880" rtlCol="0" anchor="ctr">
            <a:noAutofit/>
          </a:bodyPr>
          <a:lstStyle>
            <a:lvl1pPr marL="0" indent="0" algn="l" rtl="0">
              <a:lnSpc>
                <a:spcPct val="13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0" indent="0" algn="l" rtl="0">
              <a:spcBef>
                <a:spcPts val="0"/>
              </a:spcBef>
              <a:buNone/>
              <a:defRPr sz="3600"/>
            </a:lvl2pPr>
            <a:lvl3pPr marL="0" indent="0" algn="l" rtl="0">
              <a:spcBef>
                <a:spcPts val="0"/>
              </a:spcBef>
              <a:buNone/>
              <a:defRPr sz="3600"/>
            </a:lvl3pPr>
            <a:lvl4pPr marL="0" indent="0" algn="l" rtl="0">
              <a:spcBef>
                <a:spcPts val="0"/>
              </a:spcBef>
              <a:buNone/>
              <a:defRPr sz="3600"/>
            </a:lvl4pPr>
            <a:lvl5pPr marL="0" indent="0" algn="l" rtl="0">
              <a:spcBef>
                <a:spcPts val="0"/>
              </a:spcBef>
              <a:buNone/>
              <a:defRPr sz="3600"/>
            </a:lvl5pPr>
          </a:lstStyle>
          <a:p>
            <a:pPr lvl="0" rtl="0"/>
            <a:r>
              <a:rPr lang="nl-NL" noProof="0"/>
              <a:t>Klik om tekst toe te voegen</a:t>
            </a:r>
          </a:p>
        </p:txBody>
      </p:sp>
    </p:spTree>
    <p:extLst>
      <p:ext uri="{BB962C8B-B14F-4D97-AF65-F5344CB8AC3E}">
        <p14:creationId xmlns:p14="http://schemas.microsoft.com/office/powerpoint/2010/main" val="586319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pagin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/>
          <p:cNvSpPr/>
          <p:nvPr userDrawn="1"/>
        </p:nvSpPr>
        <p:spPr>
          <a:xfrm>
            <a:off x="3849624" y="685800"/>
            <a:ext cx="2450592" cy="39503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4" name="Rechthoek 3"/>
          <p:cNvSpPr/>
          <p:nvPr userDrawn="1"/>
        </p:nvSpPr>
        <p:spPr>
          <a:xfrm>
            <a:off x="457200" y="457200"/>
            <a:ext cx="2450592" cy="182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10" name="Rechthoek 9"/>
          <p:cNvSpPr/>
          <p:nvPr userDrawn="1"/>
        </p:nvSpPr>
        <p:spPr>
          <a:xfrm>
            <a:off x="457200" y="6854395"/>
            <a:ext cx="2450592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0"/>
          </p:nvPr>
        </p:nvSpPr>
        <p:spPr>
          <a:xfrm>
            <a:off x="457200" y="685800"/>
            <a:ext cx="2450592" cy="2276856"/>
          </a:xfrm>
        </p:spPr>
        <p:txBody>
          <a:bodyPr tIns="457200" rtlCol="0">
            <a:normAutofit/>
          </a:bodyPr>
          <a:lstStyle>
            <a:lvl1pPr marL="0" indent="0" algn="ctr" rtl="0">
              <a:buNone/>
              <a:defRPr sz="2000"/>
            </a:lvl1pPr>
          </a:lstStyle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13" name="Rechthoek 12"/>
          <p:cNvSpPr/>
          <p:nvPr userDrawn="1"/>
        </p:nvSpPr>
        <p:spPr>
          <a:xfrm>
            <a:off x="3849624" y="457200"/>
            <a:ext cx="2450592" cy="18288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14" name="Rechthoek 13"/>
          <p:cNvSpPr/>
          <p:nvPr userDrawn="1"/>
        </p:nvSpPr>
        <p:spPr>
          <a:xfrm>
            <a:off x="3849624" y="6854395"/>
            <a:ext cx="2450592" cy="4572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16" name="Rechthoek 15"/>
          <p:cNvSpPr/>
          <p:nvPr userDrawn="1"/>
        </p:nvSpPr>
        <p:spPr>
          <a:xfrm>
            <a:off x="7232904" y="457200"/>
            <a:ext cx="2359152" cy="182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17" name="Rechthoek 16"/>
          <p:cNvSpPr/>
          <p:nvPr userDrawn="1"/>
        </p:nvSpPr>
        <p:spPr>
          <a:xfrm>
            <a:off x="7232904" y="6854395"/>
            <a:ext cx="2359152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31" name="Tijdelijke aanduiding voor tekst 21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3004771"/>
            <a:ext cx="2450592" cy="662354"/>
          </a:xfrm>
        </p:spPr>
        <p:txBody>
          <a:bodyPr lIns="91440" rIns="91440" bIns="0" rtlCol="0" anchor="b">
            <a:noAutofit/>
          </a:bodyPr>
          <a:lstStyle>
            <a:lvl1pPr marL="0" indent="0" algn="l" rtl="0">
              <a:lnSpc>
                <a:spcPct val="114000"/>
              </a:lnSpc>
              <a:spcBef>
                <a:spcPts val="80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0" indent="0" algn="l" rtl="0">
              <a:spcBef>
                <a:spcPts val="0"/>
              </a:spcBef>
              <a:buNone/>
              <a:defRPr sz="3600"/>
            </a:lvl2pPr>
            <a:lvl3pPr marL="0" indent="0" algn="l" rtl="0">
              <a:spcBef>
                <a:spcPts val="0"/>
              </a:spcBef>
              <a:buNone/>
              <a:defRPr sz="3600"/>
            </a:lvl3pPr>
            <a:lvl4pPr marL="0" indent="0" algn="l" rtl="0">
              <a:spcBef>
                <a:spcPts val="0"/>
              </a:spcBef>
              <a:buNone/>
              <a:defRPr sz="3600"/>
            </a:lvl4pPr>
            <a:lvl5pPr marL="0" indent="0" algn="l" rtl="0">
              <a:spcBef>
                <a:spcPts val="0"/>
              </a:spcBef>
              <a:buNone/>
              <a:defRPr sz="3600"/>
            </a:lvl5pPr>
          </a:lstStyle>
          <a:p>
            <a:pPr lvl="0" rtl="0"/>
            <a:r>
              <a:rPr lang="nl-NL" noProof="0"/>
              <a:t>Klik om tekst toe te voegen</a:t>
            </a:r>
          </a:p>
        </p:txBody>
      </p:sp>
      <p:sp>
        <p:nvSpPr>
          <p:cNvPr id="33" name="Tijdelijke aanduiding voor tekst 21"/>
          <p:cNvSpPr>
            <a:spLocks noGrp="1"/>
          </p:cNvSpPr>
          <p:nvPr>
            <p:ph type="body" sz="quarter" idx="21" hasCustomPrompt="1"/>
          </p:nvPr>
        </p:nvSpPr>
        <p:spPr>
          <a:xfrm>
            <a:off x="4114800" y="914400"/>
            <a:ext cx="1943100" cy="3352800"/>
          </a:xfrm>
        </p:spPr>
        <p:txBody>
          <a:bodyPr lIns="91440" tIns="91440" rIns="91440" bIns="91440" rtlCol="0" anchor="ctr">
            <a:noAutofit/>
          </a:bodyPr>
          <a:lstStyle>
            <a:lvl1pPr marL="0" indent="0" algn="l" rtl="0">
              <a:lnSpc>
                <a:spcPct val="130000"/>
              </a:lnSpc>
              <a:spcBef>
                <a:spcPts val="800"/>
              </a:spcBef>
              <a:buNone/>
              <a:defRPr sz="1600">
                <a:solidFill>
                  <a:schemeClr val="accent2">
                    <a:lumMod val="75000"/>
                  </a:schemeClr>
                </a:solidFill>
              </a:defRPr>
            </a:lvl1pPr>
            <a:lvl2pPr marL="0" indent="0" algn="l" rtl="0">
              <a:spcBef>
                <a:spcPts val="0"/>
              </a:spcBef>
              <a:buNone/>
              <a:defRPr sz="3600"/>
            </a:lvl2pPr>
            <a:lvl3pPr marL="0" indent="0" algn="l" rtl="0">
              <a:spcBef>
                <a:spcPts val="0"/>
              </a:spcBef>
              <a:buNone/>
              <a:defRPr sz="3600"/>
            </a:lvl3pPr>
            <a:lvl4pPr marL="0" indent="0" algn="l" rtl="0">
              <a:spcBef>
                <a:spcPts val="0"/>
              </a:spcBef>
              <a:buNone/>
              <a:defRPr sz="3600"/>
            </a:lvl4pPr>
            <a:lvl5pPr marL="0" indent="0" algn="l" rtl="0">
              <a:spcBef>
                <a:spcPts val="0"/>
              </a:spcBef>
              <a:buNone/>
              <a:defRPr sz="3600"/>
            </a:lvl5pPr>
          </a:lstStyle>
          <a:p>
            <a:pPr lvl="0" rtl="0"/>
            <a:r>
              <a:rPr lang="nl-NL" noProof="0"/>
              <a:t>Klik om tekst toe te voegen</a:t>
            </a:r>
          </a:p>
        </p:txBody>
      </p:sp>
      <p:sp>
        <p:nvSpPr>
          <p:cNvPr id="34" name="Tijdelijke aanduiding voor afbeelding 11"/>
          <p:cNvSpPr>
            <a:spLocks noGrp="1"/>
          </p:cNvSpPr>
          <p:nvPr>
            <p:ph type="pic" sz="quarter" idx="22"/>
          </p:nvPr>
        </p:nvSpPr>
        <p:spPr>
          <a:xfrm>
            <a:off x="3849624" y="4690587"/>
            <a:ext cx="2450592" cy="2110626"/>
          </a:xfrm>
        </p:spPr>
        <p:txBody>
          <a:bodyPr tIns="457200" rtlCol="0">
            <a:normAutofit/>
          </a:bodyPr>
          <a:lstStyle>
            <a:lvl1pPr marL="0" indent="0" algn="ctr" rtl="0">
              <a:buNone/>
              <a:defRPr sz="2000"/>
            </a:lvl1pPr>
          </a:lstStyle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36" name="Tijdelijke aanduiding voor tekst 21"/>
          <p:cNvSpPr>
            <a:spLocks noGrp="1"/>
          </p:cNvSpPr>
          <p:nvPr>
            <p:ph type="body" sz="quarter" idx="24" hasCustomPrompt="1"/>
          </p:nvPr>
        </p:nvSpPr>
        <p:spPr>
          <a:xfrm>
            <a:off x="7235571" y="4507666"/>
            <a:ext cx="2359152" cy="356616"/>
          </a:xfrm>
        </p:spPr>
        <p:txBody>
          <a:bodyPr lIns="91440" rIns="91440" bIns="0" rtlCol="0" anchor="b">
            <a:noAutofit/>
          </a:bodyPr>
          <a:lstStyle>
            <a:lvl1pPr marL="0" indent="0" algn="l" rtl="0">
              <a:lnSpc>
                <a:spcPct val="114000"/>
              </a:lnSpc>
              <a:spcBef>
                <a:spcPts val="800"/>
              </a:spcBef>
              <a:buNone/>
              <a:defRPr sz="1200">
                <a:solidFill>
                  <a:schemeClr val="accent1"/>
                </a:solidFill>
              </a:defRPr>
            </a:lvl1pPr>
            <a:lvl2pPr marL="0" indent="0" algn="l" rtl="0">
              <a:spcBef>
                <a:spcPts val="0"/>
              </a:spcBef>
              <a:buNone/>
              <a:defRPr sz="3600"/>
            </a:lvl2pPr>
            <a:lvl3pPr marL="0" indent="0" algn="l" rtl="0">
              <a:spcBef>
                <a:spcPts val="0"/>
              </a:spcBef>
              <a:buNone/>
              <a:defRPr sz="3600"/>
            </a:lvl3pPr>
            <a:lvl4pPr marL="0" indent="0" algn="l" rtl="0">
              <a:spcBef>
                <a:spcPts val="0"/>
              </a:spcBef>
              <a:buNone/>
              <a:defRPr sz="3600"/>
            </a:lvl4pPr>
            <a:lvl5pPr marL="0" indent="0" algn="l" rtl="0">
              <a:spcBef>
                <a:spcPts val="0"/>
              </a:spcBef>
              <a:buNone/>
              <a:defRPr sz="3600"/>
            </a:lvl5pPr>
          </a:lstStyle>
          <a:p>
            <a:pPr lvl="0" rtl="0"/>
            <a:r>
              <a:rPr lang="nl-NL" noProof="0"/>
              <a:t>Klik om tekst toe te voegen</a:t>
            </a:r>
          </a:p>
        </p:txBody>
      </p:sp>
      <p:sp>
        <p:nvSpPr>
          <p:cNvPr id="38" name="Tijdelijke aanduiding voor tekst 21"/>
          <p:cNvSpPr>
            <a:spLocks noGrp="1"/>
          </p:cNvSpPr>
          <p:nvPr>
            <p:ph type="body" sz="quarter" idx="26" hasCustomPrompt="1"/>
          </p:nvPr>
        </p:nvSpPr>
        <p:spPr>
          <a:xfrm>
            <a:off x="7235571" y="2731088"/>
            <a:ext cx="2359152" cy="360347"/>
          </a:xfrm>
        </p:spPr>
        <p:txBody>
          <a:bodyPr lIns="91440" rIns="91440" bIns="0" rtlCol="0" anchor="b">
            <a:noAutofit/>
          </a:bodyPr>
          <a:lstStyle>
            <a:lvl1pPr marL="0" indent="0" algn="l" rtl="0">
              <a:lnSpc>
                <a:spcPct val="114000"/>
              </a:lnSpc>
              <a:spcBef>
                <a:spcPts val="800"/>
              </a:spcBef>
              <a:buNone/>
              <a:defRPr sz="1200">
                <a:solidFill>
                  <a:schemeClr val="accent1"/>
                </a:solidFill>
              </a:defRPr>
            </a:lvl1pPr>
            <a:lvl2pPr marL="0" indent="0" algn="l" rtl="0">
              <a:spcBef>
                <a:spcPts val="0"/>
              </a:spcBef>
              <a:buNone/>
              <a:defRPr sz="3600"/>
            </a:lvl2pPr>
            <a:lvl3pPr marL="0" indent="0" algn="l" rtl="0">
              <a:spcBef>
                <a:spcPts val="0"/>
              </a:spcBef>
              <a:buNone/>
              <a:defRPr sz="3600"/>
            </a:lvl3pPr>
            <a:lvl4pPr marL="0" indent="0" algn="l" rtl="0">
              <a:spcBef>
                <a:spcPts val="0"/>
              </a:spcBef>
              <a:buNone/>
              <a:defRPr sz="3600"/>
            </a:lvl4pPr>
            <a:lvl5pPr marL="0" indent="0" algn="l" rtl="0">
              <a:spcBef>
                <a:spcPts val="0"/>
              </a:spcBef>
              <a:buNone/>
              <a:defRPr sz="3600"/>
            </a:lvl5pPr>
          </a:lstStyle>
          <a:p>
            <a:pPr lvl="0" rtl="0"/>
            <a:r>
              <a:rPr lang="nl-NL" noProof="0"/>
              <a:t>Klik om tekst toe te voegen</a:t>
            </a:r>
          </a:p>
        </p:txBody>
      </p:sp>
      <p:sp>
        <p:nvSpPr>
          <p:cNvPr id="40" name="Tijdelijke aanduiding voor tekst 21"/>
          <p:cNvSpPr>
            <a:spLocks noGrp="1"/>
          </p:cNvSpPr>
          <p:nvPr>
            <p:ph type="body" sz="quarter" idx="28" hasCustomPrompt="1"/>
          </p:nvPr>
        </p:nvSpPr>
        <p:spPr>
          <a:xfrm>
            <a:off x="7235571" y="807026"/>
            <a:ext cx="2359152" cy="356616"/>
          </a:xfrm>
        </p:spPr>
        <p:txBody>
          <a:bodyPr lIns="91440" rIns="91440" bIns="0" rtlCol="0" anchor="b">
            <a:noAutofit/>
          </a:bodyPr>
          <a:lstStyle>
            <a:lvl1pPr marL="0" indent="0" algn="l" rtl="0">
              <a:lnSpc>
                <a:spcPct val="114000"/>
              </a:lnSpc>
              <a:spcBef>
                <a:spcPts val="800"/>
              </a:spcBef>
              <a:buNone/>
              <a:defRPr sz="1200">
                <a:solidFill>
                  <a:schemeClr val="accent1"/>
                </a:solidFill>
              </a:defRPr>
            </a:lvl1pPr>
            <a:lvl2pPr marL="0" indent="0" algn="l" rtl="0">
              <a:spcBef>
                <a:spcPts val="0"/>
              </a:spcBef>
              <a:buNone/>
              <a:defRPr sz="3600"/>
            </a:lvl2pPr>
            <a:lvl3pPr marL="0" indent="0" algn="l" rtl="0">
              <a:spcBef>
                <a:spcPts val="0"/>
              </a:spcBef>
              <a:buNone/>
              <a:defRPr sz="3600"/>
            </a:lvl3pPr>
            <a:lvl4pPr marL="0" indent="0" algn="l" rtl="0">
              <a:spcBef>
                <a:spcPts val="0"/>
              </a:spcBef>
              <a:buNone/>
              <a:defRPr sz="3600"/>
            </a:lvl4pPr>
            <a:lvl5pPr marL="0" indent="0" algn="l" rtl="0">
              <a:spcBef>
                <a:spcPts val="0"/>
              </a:spcBef>
              <a:buNone/>
              <a:defRPr sz="3600"/>
            </a:lvl5pPr>
          </a:lstStyle>
          <a:p>
            <a:pPr lvl="0" rtl="0"/>
            <a:r>
              <a:rPr lang="nl-NL" noProof="0"/>
              <a:t>Klik om tekst toe te voegen</a:t>
            </a:r>
          </a:p>
        </p:txBody>
      </p:sp>
      <p:sp>
        <p:nvSpPr>
          <p:cNvPr id="43" name="Tijdelijke aanduiding voor tekst 21"/>
          <p:cNvSpPr>
            <a:spLocks noGrp="1"/>
          </p:cNvSpPr>
          <p:nvPr>
            <p:ph type="body" sz="quarter" idx="31" hasCustomPrompt="1"/>
          </p:nvPr>
        </p:nvSpPr>
        <p:spPr>
          <a:xfrm>
            <a:off x="457200" y="3704131"/>
            <a:ext cx="2450592" cy="3074219"/>
          </a:xfrm>
        </p:spPr>
        <p:txBody>
          <a:bodyPr lIns="91440" rIns="91440" rtlCol="0" anchor="t">
            <a:noAutofit/>
          </a:bodyPr>
          <a:lstStyle>
            <a:lvl1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</a:defRPr>
            </a:lvl1pPr>
            <a:lvl2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2pPr>
            <a:lvl3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3pPr>
            <a:lvl4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4pPr>
            <a:lvl5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5pPr>
            <a:lvl6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900"/>
            </a:lvl6pPr>
            <a:lvl7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900"/>
            </a:lvl7pPr>
            <a:lvl8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900"/>
            </a:lvl8pPr>
            <a:lvl9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900"/>
            </a:lvl9pPr>
          </a:lstStyle>
          <a:p>
            <a:pPr lvl="0" rtl="0"/>
            <a:r>
              <a:rPr lang="nl-NL" noProof="0"/>
              <a:t>Klik om tekst toe te voegen</a:t>
            </a:r>
          </a:p>
        </p:txBody>
      </p:sp>
      <p:sp>
        <p:nvSpPr>
          <p:cNvPr id="45" name="Tijdelijke aanduiding voor tekst 21"/>
          <p:cNvSpPr>
            <a:spLocks noGrp="1"/>
          </p:cNvSpPr>
          <p:nvPr>
            <p:ph type="body" sz="quarter" idx="33" hasCustomPrompt="1"/>
          </p:nvPr>
        </p:nvSpPr>
        <p:spPr>
          <a:xfrm>
            <a:off x="7235571" y="1170442"/>
            <a:ext cx="2359152" cy="1560646"/>
          </a:xfrm>
        </p:spPr>
        <p:txBody>
          <a:bodyPr lIns="91440" rIns="91440" rtlCol="0" anchor="t">
            <a:noAutofit/>
          </a:bodyPr>
          <a:lstStyle>
            <a:lvl1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</a:defRPr>
            </a:lvl1pPr>
            <a:lvl2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2pPr>
            <a:lvl3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3pPr>
            <a:lvl4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4pPr>
            <a:lvl5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5pPr>
            <a:lvl6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900"/>
            </a:lvl6pPr>
            <a:lvl7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900"/>
            </a:lvl7pPr>
            <a:lvl8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900"/>
            </a:lvl8pPr>
            <a:lvl9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900"/>
            </a:lvl9pPr>
          </a:lstStyle>
          <a:p>
            <a:pPr lvl="0" rtl="0"/>
            <a:r>
              <a:rPr lang="nl-NL" noProof="0"/>
              <a:t>Klik om tekst toe te voegen</a:t>
            </a:r>
          </a:p>
        </p:txBody>
      </p:sp>
      <p:sp>
        <p:nvSpPr>
          <p:cNvPr id="46" name="Tijdelijke aanduiding voor tekst 21"/>
          <p:cNvSpPr>
            <a:spLocks noGrp="1"/>
          </p:cNvSpPr>
          <p:nvPr>
            <p:ph type="body" sz="quarter" idx="34" hasCustomPrompt="1"/>
          </p:nvPr>
        </p:nvSpPr>
        <p:spPr>
          <a:xfrm>
            <a:off x="7235571" y="3091437"/>
            <a:ext cx="2359152" cy="1393177"/>
          </a:xfrm>
        </p:spPr>
        <p:txBody>
          <a:bodyPr lIns="91440" rIns="91440" rtlCol="0" anchor="t">
            <a:noAutofit/>
          </a:bodyPr>
          <a:lstStyle>
            <a:lvl1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</a:defRPr>
            </a:lvl1pPr>
            <a:lvl2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2pPr>
            <a:lvl3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3pPr>
            <a:lvl4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4pPr>
            <a:lvl5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5pPr>
            <a:lvl6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900"/>
            </a:lvl6pPr>
            <a:lvl7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900"/>
            </a:lvl7pPr>
            <a:lvl8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900"/>
            </a:lvl8pPr>
            <a:lvl9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900"/>
            </a:lvl9pPr>
          </a:lstStyle>
          <a:p>
            <a:pPr lvl="0" rtl="0"/>
            <a:r>
              <a:rPr lang="nl-NL" noProof="0"/>
              <a:t>Klik om tekst toe te voegen</a:t>
            </a:r>
          </a:p>
        </p:txBody>
      </p:sp>
      <p:sp>
        <p:nvSpPr>
          <p:cNvPr id="47" name="Tijdelijke aanduiding voor tekst 21"/>
          <p:cNvSpPr>
            <a:spLocks noGrp="1"/>
          </p:cNvSpPr>
          <p:nvPr>
            <p:ph type="body" sz="quarter" idx="35" hasCustomPrompt="1"/>
          </p:nvPr>
        </p:nvSpPr>
        <p:spPr>
          <a:xfrm>
            <a:off x="7235571" y="4873246"/>
            <a:ext cx="2359152" cy="1905104"/>
          </a:xfrm>
        </p:spPr>
        <p:txBody>
          <a:bodyPr lIns="91440" rIns="91440" rtlCol="0" anchor="t">
            <a:noAutofit/>
          </a:bodyPr>
          <a:lstStyle>
            <a:lvl1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</a:defRPr>
            </a:lvl1pPr>
            <a:lvl2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2pPr>
            <a:lvl3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3pPr>
            <a:lvl4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4pPr>
            <a:lvl5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5pPr>
            <a:lvl6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900"/>
            </a:lvl6pPr>
            <a:lvl7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900"/>
            </a:lvl7pPr>
            <a:lvl8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900"/>
            </a:lvl8pPr>
            <a:lvl9pPr marL="182880" indent="-182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900"/>
            </a:lvl9pPr>
          </a:lstStyle>
          <a:p>
            <a:pPr lvl="0" rtl="0"/>
            <a:r>
              <a:rPr lang="nl-NL" noProof="0"/>
              <a:t>Klik om tekst toe te voegen</a:t>
            </a:r>
          </a:p>
        </p:txBody>
      </p:sp>
    </p:spTree>
    <p:extLst>
      <p:ext uri="{BB962C8B-B14F-4D97-AF65-F5344CB8AC3E}">
        <p14:creationId xmlns:p14="http://schemas.microsoft.com/office/powerpoint/2010/main" val="1184508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nl-NL" noProof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noProof="0"/>
              <a:t>Klik om de modelstijlen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607C6-8B3A-49A3-A170-80738CD6BCFB}" type="datetime1">
              <a:rPr lang="nl-NL" smtClean="0"/>
              <a:pPr/>
              <a:t>19-4-2018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nl-NL" noProof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nl-NL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8728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hoek 29">
            <a:extLst>
              <a:ext uri="{FF2B5EF4-FFF2-40B4-BE49-F238E27FC236}">
                <a16:creationId xmlns:a16="http://schemas.microsoft.com/office/drawing/2014/main" id="{D50397C2-D001-4611-B646-CE8E06823CDB}"/>
              </a:ext>
            </a:extLst>
          </p:cNvPr>
          <p:cNvSpPr/>
          <p:nvPr/>
        </p:nvSpPr>
        <p:spPr>
          <a:xfrm>
            <a:off x="417342" y="206610"/>
            <a:ext cx="2525623" cy="4519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CF4DA2CF-C6ED-4371-BAA0-61FBB21E5919}"/>
              </a:ext>
            </a:extLst>
          </p:cNvPr>
          <p:cNvSpPr txBox="1"/>
          <p:nvPr/>
        </p:nvSpPr>
        <p:spPr>
          <a:xfrm>
            <a:off x="338893" y="239309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dirty="0">
                <a:solidFill>
                  <a:srgbClr val="FFFFFF"/>
                </a:solidFill>
              </a:rPr>
              <a:t> </a:t>
            </a:r>
            <a:r>
              <a:rPr lang="nl-NL" dirty="0" err="1">
                <a:solidFill>
                  <a:srgbClr val="FFFFFF"/>
                </a:solidFill>
              </a:rPr>
              <a:t>Freiwillige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gesucht</a:t>
            </a:r>
            <a:endParaRPr lang="nl-NL" dirty="0" err="1"/>
          </a:p>
        </p:txBody>
      </p:sp>
      <p:pic>
        <p:nvPicPr>
          <p:cNvPr id="46" name="Afbeelding 46">
            <a:extLst>
              <a:ext uri="{FF2B5EF4-FFF2-40B4-BE49-F238E27FC236}">
                <a16:creationId xmlns:a16="http://schemas.microsoft.com/office/drawing/2014/main" id="{319F4607-A45A-4E17-95A9-96DD6D458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255" y="4602276"/>
            <a:ext cx="2684697" cy="413124"/>
          </a:xfrm>
          <a:prstGeom prst="rect">
            <a:avLst/>
          </a:prstGeom>
        </p:spPr>
      </p:pic>
      <p:sp>
        <p:nvSpPr>
          <p:cNvPr id="31" name="Tekstvak 30">
            <a:extLst>
              <a:ext uri="{FF2B5EF4-FFF2-40B4-BE49-F238E27FC236}">
                <a16:creationId xmlns:a16="http://schemas.microsoft.com/office/drawing/2014/main" id="{6BBA5A47-3ABA-4F03-AECB-709B1BF6B293}"/>
              </a:ext>
            </a:extLst>
          </p:cNvPr>
          <p:cNvSpPr txBox="1"/>
          <p:nvPr/>
        </p:nvSpPr>
        <p:spPr>
          <a:xfrm>
            <a:off x="4259311" y="4670990"/>
            <a:ext cx="2743200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200" dirty="0">
                <a:solidFill>
                  <a:srgbClr val="FFFFFF"/>
                </a:solidFill>
              </a:rPr>
              <a:t>stichtingheroes4life</a:t>
            </a:r>
          </a:p>
        </p:txBody>
      </p:sp>
      <p:pic>
        <p:nvPicPr>
          <p:cNvPr id="16" name="Afbeelding 18" descr="Afbeelding met dier, vissen&#10;&#10;Beschrijving is gegenereerd met hoge betrouwbaarheid">
            <a:extLst>
              <a:ext uri="{FF2B5EF4-FFF2-40B4-BE49-F238E27FC236}">
                <a16:creationId xmlns:a16="http://schemas.microsoft.com/office/drawing/2014/main" id="{7F75CED7-D6FD-4601-8CA0-E179DBD89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30" y="968895"/>
            <a:ext cx="2742150" cy="1821111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93F1C509-6A32-421F-9A24-F2E3A4470953}"/>
              </a:ext>
            </a:extLst>
          </p:cNvPr>
          <p:cNvSpPr txBox="1"/>
          <p:nvPr/>
        </p:nvSpPr>
        <p:spPr>
          <a:xfrm>
            <a:off x="189570" y="1004290"/>
            <a:ext cx="2887133" cy="156966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200" dirty="0"/>
              <a:t> </a:t>
            </a:r>
            <a:r>
              <a:rPr lang="nl-NL" sz="1200" dirty="0" err="1"/>
              <a:t>Wir</a:t>
            </a:r>
            <a:r>
              <a:rPr lang="nl-NL" sz="1200" dirty="0"/>
              <a:t> als </a:t>
            </a:r>
            <a:r>
              <a:rPr lang="nl-NL" sz="1200" dirty="0" err="1"/>
              <a:t>Stiftung</a:t>
            </a:r>
            <a:r>
              <a:rPr lang="nl-NL" sz="1200" dirty="0"/>
              <a:t> </a:t>
            </a:r>
            <a:r>
              <a:rPr lang="nl-NL" sz="1200" dirty="0" err="1"/>
              <a:t>Heroes</a:t>
            </a:r>
            <a:r>
              <a:rPr lang="nl-NL" sz="1200" dirty="0"/>
              <a:t> 4 Life </a:t>
            </a:r>
            <a:r>
              <a:rPr lang="nl-NL" sz="1200" dirty="0" err="1"/>
              <a:t>vor</a:t>
            </a:r>
            <a:r>
              <a:rPr lang="nl-NL" sz="1200" dirty="0"/>
              <a:t> </a:t>
            </a:r>
            <a:r>
              <a:rPr lang="nl-NL" sz="1200" dirty="0" err="1"/>
              <a:t>allem</a:t>
            </a:r>
            <a:r>
              <a:rPr lang="nl-NL" sz="1200" dirty="0"/>
              <a:t> </a:t>
            </a:r>
            <a:r>
              <a:rPr lang="nl-NL" sz="1200" dirty="0" err="1"/>
              <a:t>mit</a:t>
            </a:r>
            <a:r>
              <a:rPr lang="nl-NL" sz="1200" dirty="0"/>
              <a:t> </a:t>
            </a:r>
            <a:r>
              <a:rPr lang="nl-NL" sz="1200" dirty="0" err="1"/>
              <a:t>Freiwilligen</a:t>
            </a:r>
            <a:r>
              <a:rPr lang="nl-NL" sz="1200" dirty="0"/>
              <a:t> </a:t>
            </a:r>
            <a:r>
              <a:rPr lang="nl-NL" sz="1200" dirty="0" err="1"/>
              <a:t>arbeiten</a:t>
            </a:r>
            <a:r>
              <a:rPr lang="nl-NL" sz="1200" dirty="0"/>
              <a:t>. </a:t>
            </a:r>
            <a:r>
              <a:rPr lang="nl-NL" sz="1200" dirty="0" err="1"/>
              <a:t>Für</a:t>
            </a:r>
            <a:r>
              <a:rPr lang="nl-NL" sz="1200" dirty="0"/>
              <a:t> </a:t>
            </a:r>
            <a:r>
              <a:rPr lang="nl-NL" sz="1200" dirty="0" err="1"/>
              <a:t>unsere</a:t>
            </a:r>
            <a:r>
              <a:rPr lang="nl-NL" sz="1200" dirty="0"/>
              <a:t> </a:t>
            </a:r>
            <a:r>
              <a:rPr lang="nl-NL" sz="1200" dirty="0" err="1"/>
              <a:t>Reisen</a:t>
            </a:r>
            <a:r>
              <a:rPr lang="nl-NL" sz="1200" dirty="0"/>
              <a:t> </a:t>
            </a:r>
            <a:r>
              <a:rPr lang="nl-NL" sz="1200" dirty="0" err="1"/>
              <a:t>und</a:t>
            </a:r>
            <a:r>
              <a:rPr lang="nl-NL" sz="1200" dirty="0"/>
              <a:t> </a:t>
            </a:r>
            <a:r>
              <a:rPr lang="nl-NL" sz="1200" dirty="0" err="1"/>
              <a:t>Veranstaltungen</a:t>
            </a:r>
            <a:r>
              <a:rPr lang="nl-NL" sz="1200" dirty="0"/>
              <a:t> </a:t>
            </a:r>
            <a:endParaRPr lang="nl-NL" dirty="0"/>
          </a:p>
          <a:p>
            <a:pPr algn="ctr"/>
            <a:r>
              <a:rPr lang="nl-NL" sz="1200" dirty="0" err="1"/>
              <a:t>Wir</a:t>
            </a:r>
            <a:r>
              <a:rPr lang="nl-NL" sz="1200" dirty="0"/>
              <a:t> </a:t>
            </a:r>
            <a:r>
              <a:rPr lang="nl-NL" sz="1200" dirty="0" err="1"/>
              <a:t>sind</a:t>
            </a:r>
            <a:r>
              <a:rPr lang="nl-NL" sz="1200" dirty="0"/>
              <a:t> </a:t>
            </a:r>
            <a:r>
              <a:rPr lang="nl-NL" sz="1200" dirty="0" err="1"/>
              <a:t>auf</a:t>
            </a:r>
            <a:r>
              <a:rPr lang="nl-NL" sz="1200" dirty="0"/>
              <a:t> der </a:t>
            </a:r>
            <a:r>
              <a:rPr lang="nl-NL" sz="1200" dirty="0" err="1"/>
              <a:t>Suche</a:t>
            </a:r>
            <a:r>
              <a:rPr lang="nl-NL" sz="1200" dirty="0"/>
              <a:t> </a:t>
            </a:r>
            <a:r>
              <a:rPr lang="nl-NL" sz="1200" dirty="0" err="1"/>
              <a:t>nach</a:t>
            </a:r>
            <a:r>
              <a:rPr lang="nl-NL" sz="1200" dirty="0"/>
              <a:t> </a:t>
            </a:r>
            <a:r>
              <a:rPr lang="nl-NL" sz="1200" dirty="0" err="1"/>
              <a:t>Ärzten</a:t>
            </a:r>
            <a:r>
              <a:rPr lang="nl-NL" sz="1200" dirty="0"/>
              <a:t>, </a:t>
            </a:r>
            <a:r>
              <a:rPr lang="nl-NL" sz="1200" dirty="0" err="1"/>
              <a:t>Krankenschwestern</a:t>
            </a:r>
            <a:r>
              <a:rPr lang="nl-NL" sz="1200" dirty="0"/>
              <a:t>, </a:t>
            </a:r>
            <a:r>
              <a:rPr lang="nl-NL" sz="1200" dirty="0" err="1"/>
              <a:t>Köche</a:t>
            </a:r>
            <a:r>
              <a:rPr lang="nl-NL" sz="1200" dirty="0"/>
              <a:t> </a:t>
            </a:r>
            <a:r>
              <a:rPr lang="nl-NL" sz="1200" dirty="0" err="1"/>
              <a:t>und</a:t>
            </a:r>
            <a:r>
              <a:rPr lang="nl-NL" sz="1200" dirty="0"/>
              <a:t> </a:t>
            </a:r>
            <a:r>
              <a:rPr lang="nl-NL" sz="1200" dirty="0" err="1"/>
              <a:t>Aktivitäten</a:t>
            </a:r>
            <a:r>
              <a:rPr lang="nl-NL" sz="1200" dirty="0"/>
              <a:t> </a:t>
            </a:r>
            <a:r>
              <a:rPr lang="nl-NL" sz="1200" dirty="0" err="1"/>
              <a:t>begleitet</a:t>
            </a:r>
            <a:r>
              <a:rPr lang="nl-NL" sz="1200" dirty="0"/>
              <a:t>. </a:t>
            </a:r>
            <a:r>
              <a:rPr lang="nl-NL" sz="1200" dirty="0" err="1"/>
              <a:t>Haben</a:t>
            </a:r>
            <a:r>
              <a:rPr lang="nl-NL" sz="1200" dirty="0"/>
              <a:t> </a:t>
            </a:r>
            <a:r>
              <a:rPr lang="nl-NL" sz="1200" dirty="0" err="1"/>
              <a:t>Sie</a:t>
            </a:r>
            <a:r>
              <a:rPr lang="nl-NL" sz="1200" dirty="0"/>
              <a:t> Interesse? Melden </a:t>
            </a:r>
            <a:r>
              <a:rPr lang="nl-NL" sz="1200" dirty="0" err="1"/>
              <a:t>Sie</a:t>
            </a:r>
            <a:r>
              <a:rPr lang="nl-NL" sz="1200" dirty="0"/>
              <a:t> </a:t>
            </a:r>
            <a:r>
              <a:rPr lang="nl-NL" sz="1200" dirty="0" err="1"/>
              <a:t>sich</a:t>
            </a:r>
            <a:r>
              <a:rPr lang="nl-NL" sz="1200" dirty="0"/>
              <a:t> </a:t>
            </a:r>
            <a:r>
              <a:rPr lang="nl-NL" sz="1200" dirty="0" err="1"/>
              <a:t>auf</a:t>
            </a:r>
            <a:r>
              <a:rPr lang="nl-NL" sz="1200" dirty="0"/>
              <a:t> </a:t>
            </a:r>
            <a:r>
              <a:rPr lang="nl-NL" sz="1200" dirty="0" err="1"/>
              <a:t>unserer</a:t>
            </a:r>
            <a:r>
              <a:rPr lang="nl-NL" sz="1200" dirty="0"/>
              <a:t> website www.heroes4life.nl</a:t>
            </a:r>
            <a:endParaRPr lang="nl-NL"/>
          </a:p>
        </p:txBody>
      </p:sp>
      <p:sp>
        <p:nvSpPr>
          <p:cNvPr id="40" name="Rechthoek 39">
            <a:extLst>
              <a:ext uri="{FF2B5EF4-FFF2-40B4-BE49-F238E27FC236}">
                <a16:creationId xmlns:a16="http://schemas.microsoft.com/office/drawing/2014/main" id="{AE114A13-1469-469F-BEBE-237C29B57461}"/>
              </a:ext>
            </a:extLst>
          </p:cNvPr>
          <p:cNvSpPr/>
          <p:nvPr/>
        </p:nvSpPr>
        <p:spPr>
          <a:xfrm>
            <a:off x="417342" y="4725336"/>
            <a:ext cx="2497666" cy="26003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ballon: rechthoek met afgeronde hoeken 8">
            <a:extLst>
              <a:ext uri="{FF2B5EF4-FFF2-40B4-BE49-F238E27FC236}">
                <a16:creationId xmlns:a16="http://schemas.microsoft.com/office/drawing/2014/main" id="{622AC9F8-B058-420F-BCD8-2020BC046F30}"/>
              </a:ext>
            </a:extLst>
          </p:cNvPr>
          <p:cNvSpPr/>
          <p:nvPr/>
        </p:nvSpPr>
        <p:spPr>
          <a:xfrm>
            <a:off x="445153" y="2953247"/>
            <a:ext cx="2586581" cy="3261031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F40FF8D-3A96-4021-8F44-3F66E97E6B01}"/>
              </a:ext>
            </a:extLst>
          </p:cNvPr>
          <p:cNvSpPr txBox="1"/>
          <p:nvPr/>
        </p:nvSpPr>
        <p:spPr>
          <a:xfrm>
            <a:off x="417342" y="3167268"/>
            <a:ext cx="2594391" cy="32316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 "Was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für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ein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Privileg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,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dass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ich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eine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Woche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Woche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als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Arzt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war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Segeln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.</a:t>
            </a:r>
            <a:endParaRPr lang="nl-NL" dirty="0"/>
          </a:p>
          <a:p>
            <a:pPr algn="ctr"/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 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Ich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war dort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keine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Holds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barred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in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und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outete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sich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als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eine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andere Person.</a:t>
            </a:r>
            <a:endParaRPr lang="nl-NL" dirty="0"/>
          </a:p>
          <a:p>
            <a:pPr algn="ctr"/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 Was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ich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gelernt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habe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ist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,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dass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dies nicht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nur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medizinische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Versorgung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Unterstützung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tour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ist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.</a:t>
            </a:r>
            <a:endParaRPr lang="nl-NL" dirty="0"/>
          </a:p>
          <a:p>
            <a:pPr algn="ctr"/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 In der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allgemeinen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Praxis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haben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Sie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10 Minuten pro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Patient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.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Ich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sehe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jetzt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,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dass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ich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tatsächlich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, 23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Stunden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und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50 Minuten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aus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dem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Leben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eines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Patienten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falsch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. Es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geht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so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viel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mehr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als das. es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ist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zu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hören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, es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ist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Respekt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,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aber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vor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allem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;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gemeinsam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zu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 </a:t>
            </a:r>
            <a:r>
              <a:rPr lang="nl-NL" sz="1200" dirty="0" err="1">
                <a:solidFill>
                  <a:srgbClr val="595959"/>
                </a:solidFill>
                <a:latin typeface="Constantia"/>
                <a:cs typeface="Arial"/>
              </a:rPr>
              <a:t>genießen</a:t>
            </a:r>
            <a:r>
              <a:rPr lang="nl-NL" sz="1200" dirty="0">
                <a:solidFill>
                  <a:srgbClr val="595959"/>
                </a:solidFill>
                <a:latin typeface="Constantia"/>
                <a:cs typeface="Arial"/>
              </a:rPr>
              <a:t>. "</a:t>
            </a:r>
            <a:endParaRPr lang="nl-NL" dirty="0"/>
          </a:p>
          <a:p>
            <a:pPr algn="ctr"/>
            <a:endParaRPr lang="nl-NL" sz="1200" i="1" dirty="0"/>
          </a:p>
        </p:txBody>
      </p:sp>
      <p:pic>
        <p:nvPicPr>
          <p:cNvPr id="6" name="Afbeelding 7" descr="Afbeelding met buiten, berg, lucht, man&#10;&#10;Beschrijving is gegenereerd met zeer hoge betrouwbaarheid">
            <a:extLst>
              <a:ext uri="{FF2B5EF4-FFF2-40B4-BE49-F238E27FC236}">
                <a16:creationId xmlns:a16="http://schemas.microsoft.com/office/drawing/2014/main" id="{B73646E1-9C65-4BAE-B885-FD569A687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1581" y="780167"/>
            <a:ext cx="2690326" cy="3742212"/>
          </a:xfrm>
          <a:prstGeom prst="rect">
            <a:avLst/>
          </a:prstGeom>
        </p:spPr>
      </p:pic>
      <p:pic>
        <p:nvPicPr>
          <p:cNvPr id="2" name="Afbeelding 2" descr="Afbeelding met buiten, lucht, boot, water&#10;&#10;Beschrijving is gegenereerd met zeer hoge betrouwbaarheid">
            <a:extLst>
              <a:ext uri="{FF2B5EF4-FFF2-40B4-BE49-F238E27FC236}">
                <a16:creationId xmlns:a16="http://schemas.microsoft.com/office/drawing/2014/main" id="{865CACFE-86C0-4EF9-90BD-D4F62255E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2117" y="5011387"/>
            <a:ext cx="2340191" cy="1786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Tijdelijke aanduiding voor afbeelding 4" title="Reisfoto"/>
          <p:cNvPicPr>
            <a:picLocks noGrp="1" noChangeAspect="1"/>
          </p:cNvPicPr>
          <p:nvPr>
            <p:ph type="pic" sz="quarter" idx="11"/>
          </p:nvPr>
        </p:nvPicPr>
        <p:blipFill>
          <a:blip r:embed="rId7"/>
          <a:srcRect/>
          <a:stretch>
            <a:fillRect/>
          </a:stretch>
        </p:blipFill>
        <p:spPr>
          <a:xfrm>
            <a:off x="7120292" y="445438"/>
            <a:ext cx="2504999" cy="2029015"/>
          </a:xfrm>
        </p:spPr>
      </p:pic>
      <p:sp>
        <p:nvSpPr>
          <p:cNvPr id="17" name="Tijdelijke aanduiding voor tekst 16"/>
          <p:cNvSpPr>
            <a:spLocks noGrp="1"/>
          </p:cNvSpPr>
          <p:nvPr>
            <p:ph type="body" sz="quarter" idx="15"/>
          </p:nvPr>
        </p:nvSpPr>
        <p:spPr>
          <a:xfrm>
            <a:off x="3787905" y="2851949"/>
            <a:ext cx="2478986" cy="1261165"/>
          </a:xfrm>
        </p:spPr>
        <p:txBody>
          <a:bodyPr rtlCol="0"/>
          <a:lstStyle/>
          <a:p>
            <a:r>
              <a:rPr lang="nl-NL" sz="1200" b="1" dirty="0"/>
              <a:t>Veldoven 7b</a:t>
            </a:r>
          </a:p>
          <a:p>
            <a:r>
              <a:rPr lang="nl-NL" sz="1200" b="1" dirty="0"/>
              <a:t>8271 RT</a:t>
            </a:r>
          </a:p>
          <a:p>
            <a:r>
              <a:rPr lang="nl-NL" sz="1200" b="1" dirty="0"/>
              <a:t>IJsselmuiden</a:t>
            </a:r>
          </a:p>
          <a:p>
            <a:r>
              <a:rPr lang="nl-NL" sz="1200" b="1" dirty="0"/>
              <a:t>Tel: 088-3690777</a:t>
            </a:r>
          </a:p>
          <a:p>
            <a:r>
              <a:rPr lang="nl-NL" sz="1200" b="1" dirty="0"/>
              <a:t> secretariaat@heroes4life.nl</a:t>
            </a:r>
          </a:p>
          <a:p>
            <a:r>
              <a:rPr lang="nl-NL" sz="1200" b="1" dirty="0"/>
              <a:t>NL</a:t>
            </a:r>
            <a:r>
              <a:rPr lang="nl-NL" sz="1600" b="1" dirty="0"/>
              <a:t>26</a:t>
            </a:r>
            <a:r>
              <a:rPr lang="nl-NL" sz="1200" b="1" dirty="0"/>
              <a:t>TRIO</a:t>
            </a:r>
            <a:r>
              <a:rPr lang="nl-NL" sz="1400" b="1" dirty="0"/>
              <a:t>0338830561</a:t>
            </a:r>
          </a:p>
          <a:p>
            <a:endParaRPr lang="nl-NL" sz="1200"/>
          </a:p>
          <a:p>
            <a:endParaRPr lang="nl-NL"/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3AFD1563-1D06-4FD0-A1BE-CCD9697FC655}"/>
              </a:ext>
            </a:extLst>
          </p:cNvPr>
          <p:cNvSpPr txBox="1"/>
          <p:nvPr/>
        </p:nvSpPr>
        <p:spPr>
          <a:xfrm>
            <a:off x="7041294" y="2545781"/>
            <a:ext cx="2650520" cy="32316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200" dirty="0"/>
              <a:t> </a:t>
            </a:r>
            <a:r>
              <a:rPr lang="nl-NL" sz="1200" dirty="0" err="1"/>
              <a:t>Heroes</a:t>
            </a:r>
            <a:r>
              <a:rPr lang="nl-NL" sz="1200" dirty="0"/>
              <a:t> 4 Life </a:t>
            </a:r>
            <a:endParaRPr lang="nl-NL" dirty="0"/>
          </a:p>
          <a:p>
            <a:pPr algn="ctr"/>
            <a:r>
              <a:rPr lang="nl-NL" sz="1200" dirty="0" err="1"/>
              <a:t>organisiert</a:t>
            </a:r>
            <a:r>
              <a:rPr lang="nl-NL" sz="1200" dirty="0"/>
              <a:t> </a:t>
            </a:r>
            <a:r>
              <a:rPr lang="nl-NL" sz="1200" dirty="0" err="1"/>
              <a:t>Reisen</a:t>
            </a:r>
            <a:r>
              <a:rPr lang="nl-NL" sz="1200" dirty="0"/>
              <a:t> </a:t>
            </a:r>
            <a:r>
              <a:rPr lang="nl-NL" sz="1200" dirty="0" err="1"/>
              <a:t>und</a:t>
            </a:r>
            <a:r>
              <a:rPr lang="nl-NL" sz="1200" dirty="0"/>
              <a:t> events </a:t>
            </a:r>
            <a:endParaRPr lang="nl-NL"/>
          </a:p>
          <a:p>
            <a:pPr algn="ctr"/>
            <a:r>
              <a:rPr lang="nl-NL" sz="1200" dirty="0" err="1"/>
              <a:t>für</a:t>
            </a:r>
            <a:r>
              <a:rPr lang="nl-NL" sz="1200" dirty="0"/>
              <a:t> chronisch </a:t>
            </a:r>
            <a:r>
              <a:rPr lang="nl-NL" sz="1200" dirty="0" err="1"/>
              <a:t>und</a:t>
            </a:r>
            <a:r>
              <a:rPr lang="nl-NL" sz="1200" dirty="0"/>
              <a:t> </a:t>
            </a:r>
            <a:r>
              <a:rPr lang="nl-NL" sz="1200" dirty="0" err="1"/>
              <a:t>schwer</a:t>
            </a:r>
            <a:r>
              <a:rPr lang="nl-NL" sz="1200" dirty="0"/>
              <a:t> kranke </a:t>
            </a:r>
            <a:r>
              <a:rPr lang="nl-NL" sz="1200" dirty="0" err="1"/>
              <a:t>Kinder</a:t>
            </a:r>
            <a:r>
              <a:rPr lang="nl-NL" sz="1200" dirty="0"/>
              <a:t> </a:t>
            </a:r>
            <a:r>
              <a:rPr lang="nl-NL" sz="1200" dirty="0" err="1"/>
              <a:t>und</a:t>
            </a:r>
            <a:r>
              <a:rPr lang="nl-NL" sz="1200" dirty="0"/>
              <a:t> </a:t>
            </a:r>
            <a:r>
              <a:rPr lang="nl-NL" sz="1200" dirty="0" err="1"/>
              <a:t>Jugendliche</a:t>
            </a:r>
            <a:endParaRPr lang="nl-NL" dirty="0" err="1"/>
          </a:p>
          <a:p>
            <a:pPr algn="ctr"/>
            <a:r>
              <a:rPr lang="nl-NL" sz="1200" dirty="0"/>
              <a:t> </a:t>
            </a:r>
            <a:r>
              <a:rPr lang="nl-NL" sz="1200" dirty="0" err="1"/>
              <a:t>im</a:t>
            </a:r>
            <a:r>
              <a:rPr lang="nl-NL" sz="1200" dirty="0"/>
              <a:t> Alter </a:t>
            </a:r>
            <a:r>
              <a:rPr lang="nl-NL" sz="1200" dirty="0" err="1"/>
              <a:t>von</a:t>
            </a:r>
            <a:r>
              <a:rPr lang="nl-NL" sz="1200" dirty="0"/>
              <a:t> 4 bis 25 </a:t>
            </a:r>
            <a:r>
              <a:rPr lang="nl-NL" sz="1200" dirty="0" err="1"/>
              <a:t>Jahren</a:t>
            </a:r>
            <a:r>
              <a:rPr lang="nl-NL" sz="1200" dirty="0"/>
              <a:t>. </a:t>
            </a:r>
            <a:endParaRPr lang="nl-NL"/>
          </a:p>
          <a:p>
            <a:pPr algn="ctr"/>
            <a:r>
              <a:rPr lang="nl-NL" sz="1200" dirty="0" err="1"/>
              <a:t>Dabei</a:t>
            </a:r>
            <a:r>
              <a:rPr lang="nl-NL" sz="1200" dirty="0"/>
              <a:t> </a:t>
            </a:r>
            <a:r>
              <a:rPr lang="nl-NL" sz="1200" dirty="0" err="1"/>
              <a:t>kümmern</a:t>
            </a:r>
            <a:r>
              <a:rPr lang="nl-NL" sz="1200" dirty="0"/>
              <a:t> </a:t>
            </a:r>
            <a:r>
              <a:rPr lang="nl-NL" sz="1200" dirty="0" err="1"/>
              <a:t>wir</a:t>
            </a:r>
            <a:r>
              <a:rPr lang="nl-NL" sz="1200" dirty="0"/>
              <a:t> </a:t>
            </a:r>
            <a:r>
              <a:rPr lang="nl-NL" sz="1200" dirty="0" err="1"/>
              <a:t>uns</a:t>
            </a:r>
            <a:r>
              <a:rPr lang="nl-NL" sz="1200" dirty="0"/>
              <a:t> </a:t>
            </a:r>
            <a:r>
              <a:rPr lang="nl-NL" sz="1200" dirty="0" err="1"/>
              <a:t>für</a:t>
            </a:r>
            <a:r>
              <a:rPr lang="nl-NL" sz="1200" dirty="0"/>
              <a:t> die </a:t>
            </a:r>
            <a:r>
              <a:rPr lang="nl-NL" sz="1200" dirty="0" err="1"/>
              <a:t>jüngeren</a:t>
            </a:r>
            <a:r>
              <a:rPr lang="nl-NL" sz="1200" dirty="0"/>
              <a:t> </a:t>
            </a:r>
            <a:r>
              <a:rPr lang="nl-NL" sz="1200" dirty="0" err="1"/>
              <a:t>Kinder</a:t>
            </a:r>
            <a:r>
              <a:rPr lang="nl-NL" sz="1200" dirty="0"/>
              <a:t> </a:t>
            </a:r>
            <a:r>
              <a:rPr lang="nl-NL" sz="1200" dirty="0" err="1"/>
              <a:t>all</a:t>
            </a:r>
            <a:r>
              <a:rPr lang="nl-NL" sz="1200" dirty="0"/>
              <a:t> </a:t>
            </a:r>
            <a:r>
              <a:rPr lang="nl-NL" sz="1200" dirty="0" err="1"/>
              <a:t>inclusive</a:t>
            </a:r>
            <a:r>
              <a:rPr lang="nl-NL" sz="1200" dirty="0"/>
              <a:t> </a:t>
            </a:r>
            <a:r>
              <a:rPr lang="nl-NL" sz="1200" dirty="0" err="1"/>
              <a:t>Urlaub</a:t>
            </a:r>
            <a:r>
              <a:rPr lang="nl-NL" sz="1200" dirty="0"/>
              <a:t> </a:t>
            </a:r>
            <a:r>
              <a:rPr lang="nl-NL" sz="1200" dirty="0" err="1"/>
              <a:t>mit</a:t>
            </a:r>
            <a:r>
              <a:rPr lang="nl-NL" sz="1200" dirty="0"/>
              <a:t> der ganzen Familie</a:t>
            </a:r>
            <a:endParaRPr lang="nl-NL" dirty="0"/>
          </a:p>
          <a:p>
            <a:pPr algn="ctr"/>
            <a:r>
              <a:rPr lang="nl-NL" sz="1200" dirty="0"/>
              <a:t> </a:t>
            </a:r>
            <a:r>
              <a:rPr lang="nl-NL" sz="1200" dirty="0" err="1"/>
              <a:t>und</a:t>
            </a:r>
            <a:r>
              <a:rPr lang="nl-NL" sz="1200" dirty="0"/>
              <a:t> </a:t>
            </a:r>
            <a:r>
              <a:rPr lang="nl-NL" sz="1200" dirty="0" err="1"/>
              <a:t>für</a:t>
            </a:r>
            <a:r>
              <a:rPr lang="nl-NL" sz="1200" dirty="0"/>
              <a:t> </a:t>
            </a:r>
            <a:r>
              <a:rPr lang="nl-NL" sz="1200" dirty="0" err="1"/>
              <a:t>junge</a:t>
            </a:r>
            <a:r>
              <a:rPr lang="nl-NL" sz="1200" dirty="0"/>
              <a:t> </a:t>
            </a:r>
            <a:r>
              <a:rPr lang="nl-NL" sz="1200" dirty="0" err="1"/>
              <a:t>Menschen</a:t>
            </a:r>
            <a:r>
              <a:rPr lang="nl-NL" sz="1200" dirty="0"/>
              <a:t> </a:t>
            </a:r>
            <a:endParaRPr lang="nl-NL"/>
          </a:p>
          <a:p>
            <a:pPr algn="ctr"/>
            <a:r>
              <a:rPr lang="nl-NL" sz="1200" dirty="0" err="1"/>
              <a:t>zwischen</a:t>
            </a:r>
            <a:r>
              <a:rPr lang="nl-NL" sz="1200" dirty="0"/>
              <a:t> 16 </a:t>
            </a:r>
            <a:r>
              <a:rPr lang="nl-NL" sz="1200" dirty="0" err="1"/>
              <a:t>und</a:t>
            </a:r>
            <a:r>
              <a:rPr lang="nl-NL" sz="1200" dirty="0"/>
              <a:t> 25 </a:t>
            </a:r>
            <a:r>
              <a:rPr lang="nl-NL" sz="1200" dirty="0" err="1"/>
              <a:t>Jahren</a:t>
            </a:r>
            <a:r>
              <a:rPr lang="nl-NL" sz="1200" dirty="0"/>
              <a:t> </a:t>
            </a:r>
            <a:r>
              <a:rPr lang="nl-NL" sz="1200" dirty="0" err="1"/>
              <a:t>DIBs</a:t>
            </a:r>
            <a:r>
              <a:rPr lang="nl-NL" sz="1200" dirty="0"/>
              <a:t> </a:t>
            </a:r>
            <a:r>
              <a:rPr lang="nl-NL" sz="1200" dirty="0" err="1"/>
              <a:t>Urlaub</a:t>
            </a:r>
            <a:r>
              <a:rPr lang="nl-NL" sz="1200" dirty="0"/>
              <a:t> </a:t>
            </a:r>
            <a:r>
              <a:rPr lang="nl-NL" sz="1200" dirty="0" err="1"/>
              <a:t>mit</a:t>
            </a:r>
            <a:r>
              <a:rPr lang="nl-NL" sz="1200" dirty="0"/>
              <a:t> </a:t>
            </a:r>
            <a:r>
              <a:rPr lang="nl-NL" sz="1200" dirty="0" err="1"/>
              <a:t>nur</a:t>
            </a:r>
            <a:r>
              <a:rPr lang="nl-NL" sz="1200" dirty="0"/>
              <a:t> anderen </a:t>
            </a:r>
            <a:r>
              <a:rPr lang="nl-NL" sz="1200" dirty="0" err="1"/>
              <a:t>Jugendlichen</a:t>
            </a:r>
            <a:r>
              <a:rPr lang="nl-NL" sz="1200" dirty="0"/>
              <a:t>. </a:t>
            </a:r>
            <a:endParaRPr lang="nl-NL"/>
          </a:p>
          <a:p>
            <a:pPr algn="ctr"/>
            <a:r>
              <a:rPr lang="nl-NL" sz="1200" dirty="0"/>
              <a:t>Ziel </a:t>
            </a:r>
            <a:r>
              <a:rPr lang="nl-NL" sz="1200" dirty="0" err="1"/>
              <a:t>ist</a:t>
            </a:r>
            <a:r>
              <a:rPr lang="nl-NL" sz="1200" dirty="0"/>
              <a:t> es, </a:t>
            </a:r>
            <a:r>
              <a:rPr lang="nl-NL" sz="1200" dirty="0" err="1"/>
              <a:t>Familien</a:t>
            </a:r>
            <a:r>
              <a:rPr lang="nl-NL" sz="1200" dirty="0"/>
              <a:t> </a:t>
            </a:r>
            <a:r>
              <a:rPr lang="nl-NL" sz="1200" dirty="0" err="1"/>
              <a:t>und</a:t>
            </a:r>
            <a:r>
              <a:rPr lang="nl-NL" sz="1200" dirty="0"/>
              <a:t> </a:t>
            </a:r>
            <a:r>
              <a:rPr lang="nl-NL" sz="1200" dirty="0" err="1"/>
              <a:t>junge</a:t>
            </a:r>
            <a:r>
              <a:rPr lang="nl-NL" sz="1200" dirty="0"/>
              <a:t> Leute </a:t>
            </a:r>
            <a:r>
              <a:rPr lang="nl-NL" sz="1200" dirty="0" err="1"/>
              <a:t>genießen</a:t>
            </a:r>
            <a:r>
              <a:rPr lang="nl-NL" sz="1200" dirty="0"/>
              <a:t> </a:t>
            </a:r>
            <a:r>
              <a:rPr lang="nl-NL" sz="1200" dirty="0" err="1"/>
              <a:t>einen</a:t>
            </a:r>
            <a:r>
              <a:rPr lang="nl-NL" sz="1200" dirty="0"/>
              <a:t> </a:t>
            </a:r>
            <a:endParaRPr lang="nl-NL"/>
          </a:p>
          <a:p>
            <a:pPr algn="ctr"/>
            <a:r>
              <a:rPr lang="nl-NL" sz="1200" dirty="0" err="1"/>
              <a:t>unbeschwerten</a:t>
            </a:r>
            <a:r>
              <a:rPr lang="nl-NL" sz="1200" dirty="0"/>
              <a:t> </a:t>
            </a:r>
            <a:r>
              <a:rPr lang="nl-NL" sz="1200" dirty="0" err="1"/>
              <a:t>Urlaub</a:t>
            </a:r>
            <a:r>
              <a:rPr lang="nl-NL" sz="1200" dirty="0"/>
              <a:t>, </a:t>
            </a:r>
            <a:endParaRPr lang="nl-NL"/>
          </a:p>
          <a:p>
            <a:pPr algn="ctr"/>
            <a:r>
              <a:rPr lang="nl-NL" sz="1200" dirty="0"/>
              <a:t>wo </a:t>
            </a:r>
            <a:r>
              <a:rPr lang="nl-NL" sz="1200" dirty="0" err="1"/>
              <a:t>sie</a:t>
            </a:r>
            <a:r>
              <a:rPr lang="nl-NL" sz="1200" dirty="0"/>
              <a:t> </a:t>
            </a:r>
            <a:r>
              <a:rPr lang="nl-NL" sz="1200" dirty="0" err="1"/>
              <a:t>ihre</a:t>
            </a:r>
            <a:r>
              <a:rPr lang="nl-NL" sz="1200" dirty="0"/>
              <a:t> </a:t>
            </a:r>
            <a:r>
              <a:rPr lang="nl-NL" sz="1200" dirty="0" err="1"/>
              <a:t>Sorgen</a:t>
            </a:r>
            <a:r>
              <a:rPr lang="nl-NL" sz="1200" dirty="0"/>
              <a:t> </a:t>
            </a:r>
            <a:r>
              <a:rPr lang="nl-NL" sz="1200" dirty="0" err="1"/>
              <a:t>und</a:t>
            </a:r>
            <a:r>
              <a:rPr lang="nl-NL" sz="1200" dirty="0"/>
              <a:t> </a:t>
            </a:r>
            <a:r>
              <a:rPr lang="nl-NL" sz="1200" dirty="0" err="1"/>
              <a:t>neue</a:t>
            </a:r>
            <a:r>
              <a:rPr lang="nl-NL" sz="1200" dirty="0"/>
              <a:t> Kontakte </a:t>
            </a:r>
            <a:r>
              <a:rPr lang="nl-NL" sz="1200" dirty="0" err="1"/>
              <a:t>zu</a:t>
            </a:r>
            <a:r>
              <a:rPr lang="nl-NL" sz="1200" dirty="0"/>
              <a:t> vergessen.</a:t>
            </a:r>
            <a:endParaRPr lang="nl-NL"/>
          </a:p>
        </p:txBody>
      </p:sp>
      <p:sp>
        <p:nvSpPr>
          <p:cNvPr id="20" name="Tijdelijke aanduiding voor tekst 19"/>
          <p:cNvSpPr>
            <a:spLocks noGrp="1"/>
          </p:cNvSpPr>
          <p:nvPr>
            <p:ph type="body" sz="quarter" idx="18"/>
          </p:nvPr>
        </p:nvSpPr>
        <p:spPr>
          <a:xfrm>
            <a:off x="7185103" y="6867482"/>
            <a:ext cx="2449512" cy="448347"/>
          </a:xfrm>
        </p:spPr>
        <p:txBody>
          <a:bodyPr rtlCol="0"/>
          <a:lstStyle/>
          <a:p>
            <a:r>
              <a:rPr lang="nl-NL" sz="1400" b="1" dirty="0"/>
              <a:t>www.</a:t>
            </a:r>
            <a:r>
              <a:rPr lang="nl-NL" sz="1400" b="1" dirty="0">
                <a:solidFill>
                  <a:srgbClr val="FFFFFF"/>
                </a:solidFill>
              </a:rPr>
              <a:t>heroes4life.nl</a:t>
            </a:r>
            <a:endParaRPr lang="nl-NL" sz="1400" b="1" dirty="0">
              <a:solidFill>
                <a:schemeClr val="tx1"/>
              </a:solidFill>
            </a:endParaRP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3291840" y="0"/>
            <a:ext cx="0" cy="7772400"/>
          </a:xfrm>
          <a:prstGeom prst="line">
            <a:avLst/>
          </a:prstGeom>
          <a:ln>
            <a:solidFill>
              <a:srgbClr val="C8C8C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>
            <a:off x="6675120" y="0"/>
            <a:ext cx="0" cy="7772400"/>
          </a:xfrm>
          <a:prstGeom prst="line">
            <a:avLst/>
          </a:prstGeom>
          <a:ln>
            <a:solidFill>
              <a:srgbClr val="C8C8C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2F3153AD-136E-4C84-847A-87A1E82DD3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22531" y="2299195"/>
            <a:ext cx="2449512" cy="500234"/>
          </a:xfrm>
        </p:spPr>
        <p:txBody>
          <a:bodyPr/>
          <a:lstStyle/>
          <a:p>
            <a:r>
              <a:rPr lang="nl-NL"/>
              <a:t>Stichting Heroes 4 Life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B46D75CE-774D-455F-A4EE-FB278F4509C5}"/>
              </a:ext>
            </a:extLst>
          </p:cNvPr>
          <p:cNvSpPr txBox="1"/>
          <p:nvPr/>
        </p:nvSpPr>
        <p:spPr>
          <a:xfrm>
            <a:off x="3751097" y="713955"/>
            <a:ext cx="2437524" cy="156966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200" dirty="0" err="1"/>
              <a:t>Wir</a:t>
            </a:r>
            <a:r>
              <a:rPr lang="nl-NL" sz="1200" dirty="0"/>
              <a:t> </a:t>
            </a:r>
            <a:r>
              <a:rPr lang="nl-NL" sz="1200" dirty="0" err="1"/>
              <a:t>hoffen</a:t>
            </a:r>
            <a:r>
              <a:rPr lang="nl-NL" sz="1200" dirty="0"/>
              <a:t>, </a:t>
            </a:r>
            <a:r>
              <a:rPr lang="nl-NL" sz="1200" dirty="0" err="1"/>
              <a:t>mit</a:t>
            </a:r>
            <a:r>
              <a:rPr lang="nl-NL" sz="1200" dirty="0"/>
              <a:t> </a:t>
            </a:r>
            <a:r>
              <a:rPr lang="nl-NL" sz="1200" dirty="0" err="1"/>
              <a:t>Ihrer</a:t>
            </a:r>
            <a:r>
              <a:rPr lang="nl-NL" sz="1200" dirty="0"/>
              <a:t> </a:t>
            </a:r>
            <a:r>
              <a:rPr lang="nl-NL" sz="1200" dirty="0" err="1"/>
              <a:t>Hilfe</a:t>
            </a:r>
            <a:r>
              <a:rPr lang="nl-NL" sz="1200" dirty="0"/>
              <a:t>,</a:t>
            </a:r>
            <a:br>
              <a:rPr lang="nl-NL" sz="1200" dirty="0"/>
            </a:br>
            <a:r>
              <a:rPr lang="nl-NL" sz="1200" dirty="0"/>
              <a:t> </a:t>
            </a:r>
            <a:r>
              <a:rPr lang="nl-NL" sz="1200" dirty="0" err="1"/>
              <a:t>unsere</a:t>
            </a:r>
            <a:r>
              <a:rPr lang="nl-NL" sz="1200" dirty="0"/>
              <a:t> </a:t>
            </a:r>
            <a:r>
              <a:rPr lang="nl-NL" sz="1200" dirty="0" err="1"/>
              <a:t>schöne</a:t>
            </a:r>
            <a:r>
              <a:rPr lang="nl-NL" sz="1200" dirty="0"/>
              <a:t> </a:t>
            </a:r>
            <a:r>
              <a:rPr lang="nl-NL" sz="1200" dirty="0" err="1"/>
              <a:t>Pläne</a:t>
            </a:r>
            <a:r>
              <a:rPr lang="nl-NL" sz="1200" dirty="0"/>
              <a:t>.</a:t>
            </a:r>
            <a:br>
              <a:rPr lang="nl-NL" sz="1200" dirty="0"/>
            </a:br>
            <a:r>
              <a:rPr lang="nl-NL" sz="1200" dirty="0"/>
              <a:t> </a:t>
            </a:r>
            <a:r>
              <a:rPr lang="nl-NL" sz="1200" dirty="0" err="1"/>
              <a:t>Wir</a:t>
            </a:r>
            <a:r>
              <a:rPr lang="nl-NL" sz="1200" dirty="0"/>
              <a:t> bieten </a:t>
            </a:r>
            <a:r>
              <a:rPr lang="nl-NL" sz="1200" dirty="0" err="1"/>
              <a:t>kostenfrei</a:t>
            </a:r>
            <a:r>
              <a:rPr lang="nl-NL" sz="1200" dirty="0"/>
              <a:t> </a:t>
            </a:r>
            <a:r>
              <a:rPr lang="nl-NL" sz="1200" dirty="0" err="1"/>
              <a:t>zu</a:t>
            </a:r>
            <a:r>
              <a:rPr lang="nl-NL" sz="1200" dirty="0"/>
              <a:t> </a:t>
            </a:r>
            <a:r>
              <a:rPr lang="nl-NL" sz="1200" dirty="0" err="1"/>
              <a:t>unseren</a:t>
            </a:r>
            <a:r>
              <a:rPr lang="nl-NL" sz="1200" dirty="0"/>
              <a:t> </a:t>
            </a:r>
            <a:r>
              <a:rPr lang="nl-NL" sz="1200" dirty="0" err="1"/>
              <a:t>Aktivitäten</a:t>
            </a:r>
            <a:r>
              <a:rPr lang="nl-NL" sz="1200" dirty="0"/>
              <a:t>, </a:t>
            </a:r>
            <a:r>
              <a:rPr lang="nl-NL" sz="1200" dirty="0" err="1"/>
              <a:t>aber</a:t>
            </a:r>
            <a:r>
              <a:rPr lang="nl-NL" sz="1200" dirty="0"/>
              <a:t> das </a:t>
            </a:r>
            <a:r>
              <a:rPr lang="nl-NL" sz="1200" dirty="0" err="1"/>
              <a:t>ist</a:t>
            </a:r>
            <a:r>
              <a:rPr lang="nl-NL" sz="1200" dirty="0"/>
              <a:t> nicht </a:t>
            </a:r>
            <a:r>
              <a:rPr lang="nl-NL" sz="1200" dirty="0" err="1"/>
              <a:t>möglich</a:t>
            </a:r>
            <a:r>
              <a:rPr lang="nl-NL" sz="1200" dirty="0"/>
              <a:t> </a:t>
            </a:r>
            <a:r>
              <a:rPr lang="nl-NL" sz="1200" dirty="0" err="1"/>
              <a:t>ohne</a:t>
            </a:r>
            <a:r>
              <a:rPr lang="nl-NL" sz="1200" dirty="0"/>
              <a:t> Sponsoren.</a:t>
            </a:r>
            <a:br>
              <a:rPr lang="nl-NL" sz="1200" dirty="0"/>
            </a:br>
            <a:r>
              <a:rPr lang="nl-NL" sz="1200" dirty="0"/>
              <a:t> </a:t>
            </a:r>
            <a:r>
              <a:rPr lang="nl-NL" sz="1200" dirty="0" err="1"/>
              <a:t>Würden</a:t>
            </a:r>
            <a:r>
              <a:rPr lang="nl-NL" sz="1200" dirty="0"/>
              <a:t> </a:t>
            </a:r>
            <a:r>
              <a:rPr lang="nl-NL" sz="1200" dirty="0" err="1"/>
              <a:t>Sie</a:t>
            </a:r>
            <a:r>
              <a:rPr lang="nl-NL" sz="1200" dirty="0"/>
              <a:t> </a:t>
            </a:r>
            <a:r>
              <a:rPr lang="nl-NL" sz="1200" dirty="0" err="1"/>
              <a:t>auch</a:t>
            </a:r>
            <a:r>
              <a:rPr lang="nl-NL" sz="1200" dirty="0"/>
              <a:t> </a:t>
            </a:r>
            <a:r>
              <a:rPr lang="nl-NL" sz="1200" dirty="0" err="1"/>
              <a:t>Ihren</a:t>
            </a:r>
            <a:r>
              <a:rPr lang="nl-NL" sz="1200" dirty="0"/>
              <a:t> </a:t>
            </a:r>
            <a:r>
              <a:rPr lang="nl-NL" sz="1200" dirty="0" err="1"/>
              <a:t>finanziellen</a:t>
            </a:r>
            <a:r>
              <a:rPr lang="nl-NL" sz="1200" dirty="0"/>
              <a:t> </a:t>
            </a:r>
            <a:r>
              <a:rPr lang="nl-NL" sz="1200" dirty="0" err="1"/>
              <a:t>Beitrag</a:t>
            </a:r>
            <a:r>
              <a:rPr lang="nl-NL" sz="1200" dirty="0"/>
              <a:t>, bitte </a:t>
            </a:r>
            <a:r>
              <a:rPr lang="nl-NL" sz="1200" dirty="0" err="1"/>
              <a:t>kontaktieren</a:t>
            </a:r>
            <a:r>
              <a:rPr lang="nl-NL" sz="1200" dirty="0"/>
              <a:t> </a:t>
            </a:r>
            <a:r>
              <a:rPr lang="nl-NL" sz="1200" dirty="0" err="1"/>
              <a:t>Sie</a:t>
            </a:r>
            <a:r>
              <a:rPr lang="nl-NL" sz="1200" dirty="0"/>
              <a:t> </a:t>
            </a:r>
            <a:r>
              <a:rPr lang="nl-NL" sz="1200" dirty="0" err="1"/>
              <a:t>uns</a:t>
            </a:r>
            <a:r>
              <a:rPr lang="nl-NL" sz="1200" dirty="0"/>
              <a:t>.</a:t>
            </a:r>
            <a:endParaRPr lang="nl-NL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B40818F-3D5D-458A-8E1D-3C22AE6AA18B}"/>
              </a:ext>
            </a:extLst>
          </p:cNvPr>
          <p:cNvSpPr txBox="1"/>
          <p:nvPr/>
        </p:nvSpPr>
        <p:spPr>
          <a:xfrm>
            <a:off x="477216" y="4723630"/>
            <a:ext cx="2317091" cy="29238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nl-NL" sz="1300">
              <a:solidFill>
                <a:srgbClr val="FFFFFF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ADCD94D-0868-4DEA-A769-4A0BEC2FACC5}"/>
              </a:ext>
            </a:extLst>
          </p:cNvPr>
          <p:cNvSpPr txBox="1"/>
          <p:nvPr/>
        </p:nvSpPr>
        <p:spPr>
          <a:xfrm>
            <a:off x="338913" y="6541737"/>
            <a:ext cx="2743200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200" b="1">
                <a:solidFill>
                  <a:srgbClr val="595959"/>
                </a:solidFill>
              </a:rPr>
              <a:t>Sophie van der Voort (Huisarts)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6C17A248-EA8A-4939-8EE3-EBF65432EC7E}"/>
              </a:ext>
            </a:extLst>
          </p:cNvPr>
          <p:cNvSpPr/>
          <p:nvPr/>
        </p:nvSpPr>
        <p:spPr>
          <a:xfrm>
            <a:off x="450029" y="6913262"/>
            <a:ext cx="2525623" cy="41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41071953-8D0E-497A-AB14-AD96290255BD}"/>
              </a:ext>
            </a:extLst>
          </p:cNvPr>
          <p:cNvSpPr/>
          <p:nvPr/>
        </p:nvSpPr>
        <p:spPr>
          <a:xfrm>
            <a:off x="3653036" y="239309"/>
            <a:ext cx="2637653" cy="404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F68C218-2F35-49FF-A547-47C275366AF0}"/>
              </a:ext>
            </a:extLst>
          </p:cNvPr>
          <p:cNvSpPr txBox="1"/>
          <p:nvPr/>
        </p:nvSpPr>
        <p:spPr>
          <a:xfrm>
            <a:off x="3653036" y="258929"/>
            <a:ext cx="2650028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600" dirty="0" err="1">
                <a:solidFill>
                  <a:srgbClr val="FFFFFF"/>
                </a:solidFill>
              </a:rPr>
              <a:t>Unterstützen</a:t>
            </a:r>
            <a:r>
              <a:rPr lang="nl-NL" sz="1600" dirty="0">
                <a:solidFill>
                  <a:srgbClr val="FFFFFF"/>
                </a:solidFill>
              </a:rPr>
              <a:t> </a:t>
            </a:r>
            <a:r>
              <a:rPr lang="nl-NL" sz="1600" dirty="0" err="1">
                <a:solidFill>
                  <a:srgbClr val="FFFFFF"/>
                </a:solidFill>
              </a:rPr>
              <a:t>und</a:t>
            </a:r>
            <a:r>
              <a:rPr lang="nl-NL" sz="1600" dirty="0">
                <a:solidFill>
                  <a:srgbClr val="FFFFFF"/>
                </a:solidFill>
              </a:rPr>
              <a:t> </a:t>
            </a:r>
            <a:r>
              <a:rPr lang="nl-NL" sz="1600" dirty="0" err="1">
                <a:solidFill>
                  <a:srgbClr val="FFFFFF"/>
                </a:solidFill>
              </a:rPr>
              <a:t>Spenden</a:t>
            </a:r>
            <a:endParaRPr lang="nl-NL" sz="1600" dirty="0" err="1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8F866D75-9E2C-4F2E-9ED8-F39A40D6D719}"/>
              </a:ext>
            </a:extLst>
          </p:cNvPr>
          <p:cNvSpPr/>
          <p:nvPr/>
        </p:nvSpPr>
        <p:spPr>
          <a:xfrm>
            <a:off x="3639196" y="5102946"/>
            <a:ext cx="2682295" cy="4169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4" name="Afbeelding 34" descr="Afbeelding met illustratie&#10;&#10;Beschrijving is gegenereerd met zeer hoge betrouwbaarheid">
            <a:extLst>
              <a:ext uri="{FF2B5EF4-FFF2-40B4-BE49-F238E27FC236}">
                <a16:creationId xmlns:a16="http://schemas.microsoft.com/office/drawing/2014/main" id="{F7BB194F-80A9-4AFC-918E-6EECDFE2BC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9573" y="5129106"/>
            <a:ext cx="1306075" cy="365368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65146199-5770-4519-AC19-D9900EE412E4}"/>
              </a:ext>
            </a:extLst>
          </p:cNvPr>
          <p:cNvSpPr txBox="1"/>
          <p:nvPr/>
        </p:nvSpPr>
        <p:spPr>
          <a:xfrm>
            <a:off x="4259311" y="5171645"/>
            <a:ext cx="2743200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200"/>
              <a:t>stichtingheroes4life</a:t>
            </a:r>
          </a:p>
        </p:txBody>
      </p:sp>
      <p:sp>
        <p:nvSpPr>
          <p:cNvPr id="38" name="Rechthoek 37">
            <a:extLst>
              <a:ext uri="{FF2B5EF4-FFF2-40B4-BE49-F238E27FC236}">
                <a16:creationId xmlns:a16="http://schemas.microsoft.com/office/drawing/2014/main" id="{65A6F27F-DB95-442F-A06B-2C48BB79F6AE}"/>
              </a:ext>
            </a:extLst>
          </p:cNvPr>
          <p:cNvSpPr/>
          <p:nvPr/>
        </p:nvSpPr>
        <p:spPr>
          <a:xfrm>
            <a:off x="3722531" y="6743223"/>
            <a:ext cx="2609231" cy="5871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6" name="Afbeelding 36">
            <a:extLst>
              <a:ext uri="{FF2B5EF4-FFF2-40B4-BE49-F238E27FC236}">
                <a16:creationId xmlns:a16="http://schemas.microsoft.com/office/drawing/2014/main" id="{AD3A735E-A481-4884-A16C-00EB267CFF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7694" y="5978861"/>
            <a:ext cx="1371595" cy="1371595"/>
          </a:xfrm>
          <a:prstGeom prst="rect">
            <a:avLst/>
          </a:prstGeom>
        </p:spPr>
      </p:pic>
      <p:sp>
        <p:nvSpPr>
          <p:cNvPr id="41" name="Tekstvak 40">
            <a:extLst>
              <a:ext uri="{FF2B5EF4-FFF2-40B4-BE49-F238E27FC236}">
                <a16:creationId xmlns:a16="http://schemas.microsoft.com/office/drawing/2014/main" id="{9814DBF8-363D-4F6F-BBFD-7E4F665067E6}"/>
              </a:ext>
            </a:extLst>
          </p:cNvPr>
          <p:cNvSpPr txBox="1"/>
          <p:nvPr/>
        </p:nvSpPr>
        <p:spPr>
          <a:xfrm>
            <a:off x="345430" y="6978661"/>
            <a:ext cx="2743200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200">
                <a:solidFill>
                  <a:srgbClr val="FFFFFF"/>
                </a:solidFill>
              </a:rPr>
              <a:t>Secretariaat@heroes4life.nl</a:t>
            </a:r>
          </a:p>
        </p:txBody>
      </p:sp>
      <p:pic>
        <p:nvPicPr>
          <p:cNvPr id="35" name="Afbeelding 36">
            <a:extLst>
              <a:ext uri="{FF2B5EF4-FFF2-40B4-BE49-F238E27FC236}">
                <a16:creationId xmlns:a16="http://schemas.microsoft.com/office/drawing/2014/main" id="{B228C48B-BC2A-40F9-9B41-02A6CBE06C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0493" y="6208029"/>
            <a:ext cx="1181096" cy="950088"/>
          </a:xfrm>
          <a:prstGeom prst="rect">
            <a:avLst/>
          </a:prstGeom>
        </p:spPr>
      </p:pic>
      <p:pic>
        <p:nvPicPr>
          <p:cNvPr id="28" name="Afbeelding 36">
            <a:extLst>
              <a:ext uri="{FF2B5EF4-FFF2-40B4-BE49-F238E27FC236}">
                <a16:creationId xmlns:a16="http://schemas.microsoft.com/office/drawing/2014/main" id="{B6A7A66B-8FB4-4C8F-A425-6970F7628F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3732" y="4602276"/>
            <a:ext cx="1256702" cy="409645"/>
          </a:xfrm>
          <a:prstGeom prst="rect">
            <a:avLst/>
          </a:prstGeom>
        </p:spPr>
      </p:pic>
      <p:pic>
        <p:nvPicPr>
          <p:cNvPr id="42" name="Afbeelding 42">
            <a:extLst>
              <a:ext uri="{FF2B5EF4-FFF2-40B4-BE49-F238E27FC236}">
                <a16:creationId xmlns:a16="http://schemas.microsoft.com/office/drawing/2014/main" id="{28E08BB2-8835-4A40-A6F2-19466C7A9D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0487" y="5982023"/>
            <a:ext cx="1179373" cy="343772"/>
          </a:xfrm>
          <a:prstGeom prst="rect">
            <a:avLst/>
          </a:prstGeom>
        </p:spPr>
      </p:pic>
      <p:pic>
        <p:nvPicPr>
          <p:cNvPr id="44" name="Afbeelding 44">
            <a:extLst>
              <a:ext uri="{FF2B5EF4-FFF2-40B4-BE49-F238E27FC236}">
                <a16:creationId xmlns:a16="http://schemas.microsoft.com/office/drawing/2014/main" id="{696949CE-2495-457F-915B-B498C62E49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0491" y="7123514"/>
            <a:ext cx="1181815" cy="214197"/>
          </a:xfrm>
          <a:prstGeom prst="rect">
            <a:avLst/>
          </a:prstGeom>
        </p:spPr>
      </p:pic>
      <p:pic>
        <p:nvPicPr>
          <p:cNvPr id="4" name="Afbeelding 7">
            <a:extLst>
              <a:ext uri="{FF2B5EF4-FFF2-40B4-BE49-F238E27FC236}">
                <a16:creationId xmlns:a16="http://schemas.microsoft.com/office/drawing/2014/main" id="{AD3D6B73-EEFF-46C7-A52F-FF83850ED3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43939" y="1936"/>
            <a:ext cx="140916" cy="7595369"/>
          </a:xfrm>
          <a:prstGeom prst="rect">
            <a:avLst/>
          </a:prstGeom>
        </p:spPr>
      </p:pic>
      <p:pic>
        <p:nvPicPr>
          <p:cNvPr id="19" name="Afbeelding 20">
            <a:extLst>
              <a:ext uri="{FF2B5EF4-FFF2-40B4-BE49-F238E27FC236}">
                <a16:creationId xmlns:a16="http://schemas.microsoft.com/office/drawing/2014/main" id="{00BD30C1-AB48-49E8-B633-74E4CB1F83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59545" y="2153"/>
            <a:ext cx="315536" cy="76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9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DC3CEFD0-2EB2-4B71-8AEF-6173A63D7209}"/>
              </a:ext>
            </a:extLst>
          </p:cNvPr>
          <p:cNvSpPr/>
          <p:nvPr/>
        </p:nvSpPr>
        <p:spPr>
          <a:xfrm>
            <a:off x="3560233" y="198247"/>
            <a:ext cx="2938239" cy="9451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" name="Afbeelding 21" descr="Afbeelding met buiten, water, lucht, boot&#10;&#10;Beschrijving is gegenereerd met zeer hoge betrouwbaarheid">
            <a:extLst>
              <a:ext uri="{FF2B5EF4-FFF2-40B4-BE49-F238E27FC236}">
                <a16:creationId xmlns:a16="http://schemas.microsoft.com/office/drawing/2014/main" id="{0E1E557C-DD30-427F-9EDD-851076402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176"/>
            <a:ext cx="10053489" cy="7493803"/>
          </a:xfrm>
          <a:prstGeom prst="rect">
            <a:avLst/>
          </a:prstGeom>
        </p:spPr>
      </p:pic>
      <p:sp>
        <p:nvSpPr>
          <p:cNvPr id="38" name="Rechthoek 37">
            <a:extLst>
              <a:ext uri="{FF2B5EF4-FFF2-40B4-BE49-F238E27FC236}">
                <a16:creationId xmlns:a16="http://schemas.microsoft.com/office/drawing/2014/main" id="{C7D35699-D762-4C6C-9CF4-309E2F32866B}"/>
              </a:ext>
            </a:extLst>
          </p:cNvPr>
          <p:cNvSpPr/>
          <p:nvPr/>
        </p:nvSpPr>
        <p:spPr>
          <a:xfrm>
            <a:off x="470275" y="6796438"/>
            <a:ext cx="2525623" cy="41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Tijdelijke aanduiding voor afbeelding 2" descr="Afbeelding met water, lucht, buiten, vaartuig&#10;&#10;Beschrijving is gegenereerd met zeer hoge betrouwbaarheid" title="Reisfoto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/>
          <a:stretch/>
        </p:blipFill>
        <p:spPr>
          <a:xfrm>
            <a:off x="319897" y="752601"/>
            <a:ext cx="2709710" cy="1800409"/>
          </a:xfrm>
        </p:spPr>
      </p:pic>
      <p:pic>
        <p:nvPicPr>
          <p:cNvPr id="6" name="Tijdelijke aanduiding voor afbeelding 5" descr="Afbeelding met persoon, kind, zitten, klein&#10;&#10;Beschrijving is gegenereerd met zeer hoge betrouwbaarheid" title="Reisfoto"/>
          <p:cNvPicPr>
            <a:picLocks noGrp="1" noChangeAspect="1"/>
          </p:cNvPicPr>
          <p:nvPr>
            <p:ph type="pic" sz="quarter" idx="22"/>
          </p:nvPr>
        </p:nvPicPr>
        <p:blipFill>
          <a:blip r:embed="rId5"/>
          <a:srcRect/>
          <a:stretch>
            <a:fillRect/>
          </a:stretch>
        </p:blipFill>
        <p:spPr>
          <a:xfrm>
            <a:off x="3607084" y="4203658"/>
            <a:ext cx="1376489" cy="2485001"/>
          </a:xfrm>
        </p:spPr>
      </p:pic>
      <p:sp>
        <p:nvSpPr>
          <p:cNvPr id="92" name="Tijdelijke aanduiding voor tekst 91"/>
          <p:cNvSpPr>
            <a:spLocks noGrp="1"/>
          </p:cNvSpPr>
          <p:nvPr>
            <p:ph type="body" sz="quarter" idx="33"/>
          </p:nvPr>
        </p:nvSpPr>
        <p:spPr>
          <a:xfrm>
            <a:off x="7235572" y="617052"/>
            <a:ext cx="2359152" cy="2323498"/>
          </a:xfrm>
        </p:spPr>
        <p:txBody>
          <a:bodyPr rtlCol="0"/>
          <a:lstStyle/>
          <a:p>
            <a:pPr algn="ctr">
              <a:buNone/>
            </a:pPr>
            <a:r>
              <a:rPr lang="nl-NL" sz="1400" dirty="0"/>
              <a:t> </a:t>
            </a:r>
            <a:r>
              <a:rPr lang="nl-NL" sz="1400" dirty="0" err="1"/>
              <a:t>Heroes</a:t>
            </a:r>
            <a:r>
              <a:rPr lang="nl-NL" sz="1400" dirty="0"/>
              <a:t> 4 Life </a:t>
            </a:r>
            <a:endParaRPr lang="nl-NL"/>
          </a:p>
          <a:p>
            <a:pPr algn="ctr">
              <a:buNone/>
            </a:pPr>
            <a:r>
              <a:rPr lang="nl-NL" sz="1400" dirty="0" err="1"/>
              <a:t>Organisiert</a:t>
            </a:r>
            <a:endParaRPr lang="nl-NL" dirty="0" err="1"/>
          </a:p>
          <a:p>
            <a:pPr algn="ctr">
              <a:buNone/>
            </a:pPr>
            <a:r>
              <a:rPr lang="nl-NL" sz="1400" dirty="0"/>
              <a:t>  </a:t>
            </a:r>
            <a:r>
              <a:rPr lang="nl-NL" sz="1400" dirty="0" err="1"/>
              <a:t>Dibs</a:t>
            </a:r>
            <a:r>
              <a:rPr lang="nl-NL" sz="1400" dirty="0"/>
              <a:t> </a:t>
            </a:r>
            <a:r>
              <a:rPr lang="nl-NL" sz="1400" dirty="0" err="1"/>
              <a:t>Touren</a:t>
            </a:r>
            <a:r>
              <a:rPr lang="nl-NL" sz="1400" dirty="0"/>
              <a:t> 16 bis 25 </a:t>
            </a:r>
            <a:r>
              <a:rPr lang="nl-NL" sz="1400" dirty="0" err="1"/>
              <a:t>Jahre</a:t>
            </a:r>
            <a:r>
              <a:rPr lang="nl-NL" sz="1400" dirty="0"/>
              <a:t> (</a:t>
            </a:r>
            <a:r>
              <a:rPr lang="nl-NL" sz="1400" dirty="0" err="1"/>
              <a:t>Segeln</a:t>
            </a:r>
            <a:r>
              <a:rPr lang="nl-NL" sz="1400" dirty="0"/>
              <a:t>)  </a:t>
            </a:r>
            <a:br>
              <a:rPr lang="nl-NL" sz="1400" dirty="0">
                <a:ea typeface="+mn-lt"/>
                <a:cs typeface="+mn-lt"/>
              </a:rPr>
            </a:br>
            <a:r>
              <a:rPr lang="nl-NL" sz="1400" dirty="0"/>
              <a:t>Familie </a:t>
            </a:r>
            <a:r>
              <a:rPr lang="nl-NL" sz="1400" dirty="0" err="1"/>
              <a:t>Reisen</a:t>
            </a:r>
            <a:r>
              <a:rPr lang="nl-NL" sz="1400" dirty="0"/>
              <a:t> (</a:t>
            </a:r>
            <a:r>
              <a:rPr lang="nl-NL" sz="1400" dirty="0" err="1"/>
              <a:t>Segeln</a:t>
            </a:r>
            <a:r>
              <a:rPr lang="nl-NL" sz="1400" dirty="0"/>
              <a:t>)  </a:t>
            </a:r>
            <a:br>
              <a:rPr lang="nl-NL" sz="1400" dirty="0">
                <a:ea typeface="+mn-lt"/>
                <a:cs typeface="+mn-lt"/>
              </a:rPr>
            </a:br>
            <a:r>
              <a:rPr lang="nl-NL" sz="1400" dirty="0"/>
              <a:t>Tauchen </a:t>
            </a:r>
            <a:br>
              <a:rPr lang="nl-NL" sz="1400" dirty="0">
                <a:ea typeface="+mn-lt"/>
                <a:cs typeface="+mn-lt"/>
              </a:rPr>
            </a:br>
            <a:r>
              <a:rPr lang="nl-NL" sz="1400" dirty="0" err="1"/>
              <a:t>Kanufahren</a:t>
            </a:r>
            <a:r>
              <a:rPr lang="nl-NL" sz="1400" dirty="0"/>
              <a:t> </a:t>
            </a:r>
            <a:endParaRPr lang="nl-NL" dirty="0"/>
          </a:p>
          <a:p>
            <a:pPr algn="ctr">
              <a:buNone/>
            </a:pPr>
            <a:r>
              <a:rPr lang="nl-NL" sz="1400" dirty="0" err="1"/>
              <a:t>Pferd</a:t>
            </a:r>
            <a:r>
              <a:rPr lang="nl-NL" sz="1400" dirty="0"/>
              <a:t> </a:t>
            </a:r>
            <a:r>
              <a:rPr lang="nl-NL" sz="1400" dirty="0" err="1"/>
              <a:t>Reiten</a:t>
            </a:r>
            <a:endParaRPr lang="nl-NL" dirty="0" err="1"/>
          </a:p>
        </p:txBody>
      </p:sp>
      <p:sp>
        <p:nvSpPr>
          <p:cNvPr id="93" name="Tijdelijke aanduiding voor tekst 92"/>
          <p:cNvSpPr>
            <a:spLocks noGrp="1"/>
          </p:cNvSpPr>
          <p:nvPr>
            <p:ph type="body" sz="quarter" idx="34"/>
          </p:nvPr>
        </p:nvSpPr>
        <p:spPr>
          <a:xfrm>
            <a:off x="7235572" y="3204412"/>
            <a:ext cx="2359152" cy="1573920"/>
          </a:xfrm>
        </p:spPr>
        <p:txBody>
          <a:bodyPr rtlCol="0"/>
          <a:lstStyle/>
          <a:p>
            <a:pPr algn="ctr">
              <a:buNone/>
            </a:pPr>
            <a:r>
              <a:rPr lang="nl-NL" sz="1200" dirty="0"/>
              <a:t> </a:t>
            </a:r>
            <a:r>
              <a:rPr lang="nl-NL" sz="1200" dirty="0" err="1"/>
              <a:t>Weitere</a:t>
            </a:r>
            <a:r>
              <a:rPr lang="nl-NL" sz="1200" dirty="0"/>
              <a:t> </a:t>
            </a:r>
            <a:r>
              <a:rPr lang="nl-NL" sz="1200" dirty="0" err="1"/>
              <a:t>Informationen</a:t>
            </a:r>
            <a:r>
              <a:rPr lang="nl-NL" sz="1200" dirty="0"/>
              <a:t> </a:t>
            </a:r>
            <a:r>
              <a:rPr lang="nl-NL" sz="1200" dirty="0" err="1"/>
              <a:t>auf</a:t>
            </a:r>
            <a:r>
              <a:rPr lang="nl-NL" sz="1200" dirty="0"/>
              <a:t> </a:t>
            </a:r>
            <a:r>
              <a:rPr lang="nl-NL" sz="1200" dirty="0" err="1"/>
              <a:t>unserer</a:t>
            </a:r>
            <a:r>
              <a:rPr lang="nl-NL" sz="1200" dirty="0"/>
              <a:t> Website </a:t>
            </a:r>
            <a:r>
              <a:rPr lang="nl-NL" sz="1200" dirty="0" err="1"/>
              <a:t>folgen</a:t>
            </a:r>
            <a:r>
              <a:rPr lang="nl-NL" sz="1200" dirty="0"/>
              <a:t> </a:t>
            </a:r>
            <a:r>
              <a:rPr lang="nl-NL" sz="1200" dirty="0" err="1"/>
              <a:t>und</a:t>
            </a:r>
            <a:r>
              <a:rPr lang="nl-NL" sz="1200" dirty="0"/>
              <a:t> wie </a:t>
            </a:r>
            <a:r>
              <a:rPr lang="nl-NL" sz="1200" dirty="0" err="1"/>
              <a:t>Sie</a:t>
            </a:r>
            <a:r>
              <a:rPr lang="nl-NL" sz="1200" dirty="0"/>
              <a:t> </a:t>
            </a:r>
            <a:r>
              <a:rPr lang="nl-NL" sz="1200" dirty="0" err="1"/>
              <a:t>uns</a:t>
            </a:r>
            <a:r>
              <a:rPr lang="nl-NL" sz="1200" dirty="0"/>
              <a:t> </a:t>
            </a:r>
            <a:r>
              <a:rPr lang="nl-NL" sz="1200" dirty="0" err="1"/>
              <a:t>auf</a:t>
            </a:r>
            <a:r>
              <a:rPr lang="nl-NL" sz="1200" dirty="0"/>
              <a:t> Facebook.</a:t>
            </a:r>
            <a:endParaRPr lang="nl-NL" dirty="0"/>
          </a:p>
        </p:txBody>
      </p:sp>
      <p:cxnSp>
        <p:nvCxnSpPr>
          <p:cNvPr id="13" name="Rechte verbindingslijn 12"/>
          <p:cNvCxnSpPr/>
          <p:nvPr/>
        </p:nvCxnSpPr>
        <p:spPr>
          <a:xfrm>
            <a:off x="6766560" y="0"/>
            <a:ext cx="0" cy="7772400"/>
          </a:xfrm>
          <a:prstGeom prst="line">
            <a:avLst/>
          </a:prstGeom>
          <a:ln>
            <a:solidFill>
              <a:srgbClr val="C8C8C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2"/>
          <p:cNvCxnSpPr/>
          <p:nvPr/>
        </p:nvCxnSpPr>
        <p:spPr>
          <a:xfrm>
            <a:off x="3383280" y="0"/>
            <a:ext cx="0" cy="7772400"/>
          </a:xfrm>
          <a:prstGeom prst="line">
            <a:avLst/>
          </a:prstGeom>
          <a:ln>
            <a:solidFill>
              <a:srgbClr val="C8C8C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fbeelding 4" descr="Afbeelding met vaartuig, transport, boot, lucht&#10;&#10;Beschrijving is gegenereerd met zeer hoge betrouwbaarheid">
            <a:extLst>
              <a:ext uri="{FF2B5EF4-FFF2-40B4-BE49-F238E27FC236}">
                <a16:creationId xmlns:a16="http://schemas.microsoft.com/office/drawing/2014/main" id="{FE9E71F9-F1F8-4416-8BD2-54766D8E4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535" y="3348345"/>
            <a:ext cx="2672499" cy="177644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B395754-8692-41F3-9FBE-7C96F9F80FD3}"/>
              </a:ext>
            </a:extLst>
          </p:cNvPr>
          <p:cNvSpPr txBox="1"/>
          <p:nvPr/>
        </p:nvSpPr>
        <p:spPr>
          <a:xfrm>
            <a:off x="369497" y="6789894"/>
            <a:ext cx="2743200" cy="43088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100" dirty="0">
                <a:solidFill>
                  <a:srgbClr val="FFFFFF"/>
                </a:solidFill>
                <a:latin typeface="Constantia"/>
              </a:rPr>
              <a:t> </a:t>
            </a:r>
            <a:r>
              <a:rPr lang="nl-NL" sz="1100" dirty="0" err="1">
                <a:solidFill>
                  <a:srgbClr val="FFFFFF"/>
                </a:solidFill>
                <a:latin typeface="Constantia"/>
              </a:rPr>
              <a:t>Wasserfläche</a:t>
            </a:r>
            <a:r>
              <a:rPr lang="nl-NL" sz="1100" u="none" strike="noStrike" dirty="0">
                <a:solidFill>
                  <a:srgbClr val="FFFFFF"/>
                </a:solidFill>
                <a:latin typeface="Constantia"/>
              </a:rPr>
              <a:t>: IJsselmeer,</a:t>
            </a:r>
            <a:r>
              <a:rPr lang="nl-NL" sz="1100" dirty="0">
                <a:solidFill>
                  <a:srgbClr val="FFFFFF"/>
                </a:solidFill>
                <a:latin typeface="Constantia"/>
              </a:rPr>
              <a:t> </a:t>
            </a:r>
            <a:r>
              <a:rPr lang="nl-NL" sz="1100" u="none" strike="noStrike" dirty="0">
                <a:solidFill>
                  <a:srgbClr val="FFFFFF"/>
                </a:solidFill>
                <a:latin typeface="Constantia"/>
              </a:rPr>
              <a:t>Markermeer</a:t>
            </a:r>
            <a:r>
              <a:rPr lang="nl-NL" sz="1100" dirty="0">
                <a:solidFill>
                  <a:srgbClr val="FFFFFF"/>
                </a:solidFill>
                <a:latin typeface="Constantia"/>
              </a:rPr>
              <a:t> </a:t>
            </a:r>
            <a:r>
              <a:rPr lang="nl-NL" sz="1100" dirty="0" err="1">
                <a:solidFill>
                  <a:srgbClr val="FFFFFF"/>
                </a:solidFill>
                <a:latin typeface="Constantia"/>
              </a:rPr>
              <a:t>und</a:t>
            </a:r>
            <a:r>
              <a:rPr lang="nl-NL" sz="1100" dirty="0">
                <a:solidFill>
                  <a:srgbClr val="FFFFFF"/>
                </a:solidFill>
                <a:latin typeface="Constantia"/>
              </a:rPr>
              <a:t> Wattenmeer</a:t>
            </a:r>
            <a:endParaRPr lang="nl-NL" dirty="0"/>
          </a:p>
        </p:txBody>
      </p:sp>
      <p:pic>
        <p:nvPicPr>
          <p:cNvPr id="24" name="Afbeelding 24" descr="Afbeelding met paard, buiten, boom, gras&#10;&#10;Beschrijving is gegenereerd met zeer hoge betrouwbaarheid">
            <a:extLst>
              <a:ext uri="{FF2B5EF4-FFF2-40B4-BE49-F238E27FC236}">
                <a16:creationId xmlns:a16="http://schemas.microsoft.com/office/drawing/2014/main" id="{341EB2F0-7DD5-4E2B-9A97-CE5DBBCB3D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5572" y="3995742"/>
            <a:ext cx="1171195" cy="1818392"/>
          </a:xfrm>
          <a:prstGeom prst="rect">
            <a:avLst/>
          </a:prstGeom>
        </p:spPr>
      </p:pic>
      <p:pic>
        <p:nvPicPr>
          <p:cNvPr id="26" name="Afbeelding 26" descr="Afbeelding met water, buiten, persoon, boot&#10;&#10;Beschrijving is gegenereerd met zeer hoge betrouwbaarheid">
            <a:extLst>
              <a:ext uri="{FF2B5EF4-FFF2-40B4-BE49-F238E27FC236}">
                <a16:creationId xmlns:a16="http://schemas.microsoft.com/office/drawing/2014/main" id="{9D97A7F6-2F86-4E5D-9D3E-13BFD32DF2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3028" y="4074221"/>
            <a:ext cx="880050" cy="1742958"/>
          </a:xfrm>
          <a:prstGeom prst="rect">
            <a:avLst/>
          </a:prstGeom>
        </p:spPr>
      </p:pic>
      <p:pic>
        <p:nvPicPr>
          <p:cNvPr id="8" name="Afbeelding 9" descr="Afbeelding met zwemmen, watersport, water, persoon&#10;&#10;Beschrijving is gegenereerd met zeer hoge betrouwbaarheid">
            <a:extLst>
              <a:ext uri="{FF2B5EF4-FFF2-40B4-BE49-F238E27FC236}">
                <a16:creationId xmlns:a16="http://schemas.microsoft.com/office/drawing/2014/main" id="{697497FF-C51B-418F-8152-8F287608EE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1731" y="5908605"/>
            <a:ext cx="2354696" cy="1337816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D9B09131-F6CD-4275-AA2B-6EC168F5CE3C}"/>
              </a:ext>
            </a:extLst>
          </p:cNvPr>
          <p:cNvSpPr/>
          <p:nvPr/>
        </p:nvSpPr>
        <p:spPr>
          <a:xfrm>
            <a:off x="3607084" y="6790953"/>
            <a:ext cx="2903341" cy="479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19">
            <a:extLst>
              <a:ext uri="{FF2B5EF4-FFF2-40B4-BE49-F238E27FC236}">
                <a16:creationId xmlns:a16="http://schemas.microsoft.com/office/drawing/2014/main" id="{CF51E3E1-1A44-4306-BBFE-A3FEF41D6BA9}"/>
              </a:ext>
            </a:extLst>
          </p:cNvPr>
          <p:cNvSpPr txBox="1">
            <a:spLocks/>
          </p:cNvSpPr>
          <p:nvPr/>
        </p:nvSpPr>
        <p:spPr>
          <a:xfrm>
            <a:off x="4042336" y="6872531"/>
            <a:ext cx="2449512" cy="448347"/>
          </a:xfrm>
          <a:prstGeom prst="rect">
            <a:avLst/>
          </a:prstGeom>
        </p:spPr>
        <p:txBody>
          <a:bodyPr rtlCol="0" anchor="t"/>
          <a:lstStyle>
            <a:lvl1pPr marL="251460" indent="-251460" algn="l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43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02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314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400" b="1" dirty="0">
                <a:solidFill>
                  <a:srgbClr val="FFFFFF"/>
                </a:solidFill>
              </a:rPr>
              <a:t>www.heroes4life.nl</a:t>
            </a:r>
            <a:endParaRPr lang="nl-NL" sz="1400" b="1" dirty="0"/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E21CB92C-9FA9-4C53-B133-B1BD21EB2F62}"/>
              </a:ext>
            </a:extLst>
          </p:cNvPr>
          <p:cNvSpPr txBox="1"/>
          <p:nvPr/>
        </p:nvSpPr>
        <p:spPr>
          <a:xfrm>
            <a:off x="300259" y="2616298"/>
            <a:ext cx="27432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200" dirty="0"/>
              <a:t> </a:t>
            </a:r>
            <a:r>
              <a:rPr lang="nl-NL" sz="1200" dirty="0" err="1"/>
              <a:t>Topsail</a:t>
            </a:r>
            <a:r>
              <a:rPr lang="nl-NL" sz="1200" dirty="0"/>
              <a:t> </a:t>
            </a:r>
            <a:r>
              <a:rPr lang="nl-NL" sz="1200" dirty="0" err="1"/>
              <a:t>Schooner</a:t>
            </a:r>
            <a:r>
              <a:rPr lang="nl-NL" sz="1200" dirty="0"/>
              <a:t> </a:t>
            </a:r>
            <a:r>
              <a:rPr lang="nl-NL" sz="1200" dirty="0" err="1"/>
              <a:t>Freiheit</a:t>
            </a:r>
            <a:r>
              <a:rPr lang="nl-NL" sz="1200" dirty="0"/>
              <a:t>. 44 Meter lang, 8 Meter breit, 11 </a:t>
            </a:r>
            <a:r>
              <a:rPr lang="nl-NL" sz="1200" dirty="0" err="1"/>
              <a:t>Segel</a:t>
            </a:r>
            <a:r>
              <a:rPr lang="nl-NL" sz="1200" dirty="0"/>
              <a:t>- </a:t>
            </a:r>
            <a:r>
              <a:rPr lang="nl-NL" sz="1200" dirty="0" err="1"/>
              <a:t>und</a:t>
            </a:r>
            <a:r>
              <a:rPr lang="nl-NL" sz="1200" dirty="0"/>
              <a:t> 34 Betten.</a:t>
            </a:r>
            <a:endParaRPr lang="nl-NL" dirty="0"/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28C56712-9550-46A4-ABB6-9B27E0478787}"/>
              </a:ext>
            </a:extLst>
          </p:cNvPr>
          <p:cNvSpPr/>
          <p:nvPr/>
        </p:nvSpPr>
        <p:spPr>
          <a:xfrm>
            <a:off x="332989" y="198247"/>
            <a:ext cx="2678546" cy="401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20"/>
          </p:nvPr>
        </p:nvSpPr>
        <p:spPr>
          <a:xfrm>
            <a:off x="483545" y="-201131"/>
            <a:ext cx="2450592" cy="740893"/>
          </a:xfrm>
        </p:spPr>
        <p:txBody>
          <a:bodyPr rtlCol="0"/>
          <a:lstStyle/>
          <a:p>
            <a:pPr algn="ctr"/>
            <a:r>
              <a:rPr lang="nl-NL" dirty="0" err="1">
                <a:solidFill>
                  <a:srgbClr val="FFFFFF"/>
                </a:solidFill>
              </a:rPr>
              <a:t>Unsere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Schiffen</a:t>
            </a:r>
            <a:endParaRPr lang="nl-NL" dirty="0" err="1">
              <a:solidFill>
                <a:schemeClr val="tx1"/>
              </a:solidFill>
            </a:endParaRP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7D186876-A21C-49A4-8860-64DC915DEC40}"/>
              </a:ext>
            </a:extLst>
          </p:cNvPr>
          <p:cNvSpPr txBox="1"/>
          <p:nvPr/>
        </p:nvSpPr>
        <p:spPr>
          <a:xfrm>
            <a:off x="332989" y="5957775"/>
            <a:ext cx="2743200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200" dirty="0"/>
              <a:t> Beide </a:t>
            </a:r>
            <a:r>
              <a:rPr lang="nl-NL" sz="1200" dirty="0" err="1"/>
              <a:t>Schiffe</a:t>
            </a:r>
            <a:r>
              <a:rPr lang="nl-NL" sz="1200" dirty="0"/>
              <a:t> </a:t>
            </a:r>
            <a:r>
              <a:rPr lang="nl-NL" sz="1200" dirty="0" err="1"/>
              <a:t>sind</a:t>
            </a:r>
            <a:r>
              <a:rPr lang="nl-NL" sz="1200" dirty="0"/>
              <a:t> </a:t>
            </a:r>
            <a:r>
              <a:rPr lang="nl-NL" sz="1200" dirty="0" err="1"/>
              <a:t>mit</a:t>
            </a:r>
            <a:r>
              <a:rPr lang="nl-NL" sz="1200" dirty="0"/>
              <a:t> </a:t>
            </a:r>
            <a:r>
              <a:rPr lang="nl-NL" sz="1200" dirty="0" err="1"/>
              <a:t>einem</a:t>
            </a:r>
            <a:r>
              <a:rPr lang="nl-NL" sz="1200" dirty="0"/>
              <a:t> Treppenlift, </a:t>
            </a:r>
            <a:r>
              <a:rPr lang="nl-NL" sz="1200" dirty="0" err="1"/>
              <a:t>medizinische</a:t>
            </a:r>
            <a:r>
              <a:rPr lang="nl-NL" sz="1200" dirty="0"/>
              <a:t> </a:t>
            </a:r>
            <a:r>
              <a:rPr lang="nl-NL" sz="1200" dirty="0" err="1"/>
              <a:t>und</a:t>
            </a:r>
            <a:r>
              <a:rPr lang="nl-NL" sz="1200" dirty="0"/>
              <a:t> </a:t>
            </a:r>
            <a:r>
              <a:rPr lang="nl-NL" sz="1200" dirty="0" err="1"/>
              <a:t>Behinderten</a:t>
            </a:r>
            <a:r>
              <a:rPr lang="nl-NL" sz="1200" dirty="0"/>
              <a:t>-WC </a:t>
            </a:r>
            <a:r>
              <a:rPr lang="nl-NL" sz="1200" dirty="0" err="1"/>
              <a:t>und</a:t>
            </a:r>
            <a:r>
              <a:rPr lang="nl-NL" sz="1200" dirty="0"/>
              <a:t> </a:t>
            </a:r>
            <a:r>
              <a:rPr lang="nl-NL" sz="1200" dirty="0" err="1"/>
              <a:t>Dusche</a:t>
            </a:r>
            <a:r>
              <a:rPr lang="nl-NL" sz="1200" dirty="0"/>
              <a:t> </a:t>
            </a:r>
            <a:r>
              <a:rPr lang="nl-NL" sz="1200" dirty="0" err="1"/>
              <a:t>ausgestattet</a:t>
            </a:r>
            <a:r>
              <a:rPr lang="nl-NL" sz="1200" dirty="0"/>
              <a:t>.</a:t>
            </a:r>
            <a:endParaRPr lang="nl-NL" dirty="0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7E10961A-DA36-42A5-AA8C-8A3E14B7D4E2}"/>
              </a:ext>
            </a:extLst>
          </p:cNvPr>
          <p:cNvSpPr txBox="1"/>
          <p:nvPr/>
        </p:nvSpPr>
        <p:spPr>
          <a:xfrm>
            <a:off x="362267" y="5220371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200" dirty="0"/>
              <a:t> Clipper der </a:t>
            </a:r>
            <a:r>
              <a:rPr lang="nl-NL" sz="1200" dirty="0" err="1"/>
              <a:t>Meridian</a:t>
            </a:r>
            <a:r>
              <a:rPr lang="nl-NL" sz="1200" dirty="0"/>
              <a:t>. 30 m lang, 5,5 m breit, 8 </a:t>
            </a:r>
            <a:r>
              <a:rPr lang="nl-NL" sz="1200" dirty="0" err="1"/>
              <a:t>Segel</a:t>
            </a:r>
            <a:r>
              <a:rPr lang="nl-NL" sz="1200" dirty="0"/>
              <a:t>- </a:t>
            </a:r>
            <a:r>
              <a:rPr lang="nl-NL" sz="1200" dirty="0" err="1"/>
              <a:t>und</a:t>
            </a:r>
            <a:r>
              <a:rPr lang="nl-NL" sz="1200" dirty="0"/>
              <a:t> 24 Betten.</a:t>
            </a:r>
            <a:endParaRPr lang="nl-NL" dirty="0"/>
          </a:p>
        </p:txBody>
      </p:sp>
      <p:pic>
        <p:nvPicPr>
          <p:cNvPr id="18" name="Afbeelding 18" descr="Afbeelding met lucht, buiten, water, persoon&#10;&#10;Beschrijving is gegenereerd met zeer hoge betrouwbaarheid">
            <a:extLst>
              <a:ext uri="{FF2B5EF4-FFF2-40B4-BE49-F238E27FC236}">
                <a16:creationId xmlns:a16="http://schemas.microsoft.com/office/drawing/2014/main" id="{7E011D4A-C63E-44A3-B180-A10A64B1E5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8107" y="210164"/>
            <a:ext cx="1442105" cy="2141928"/>
          </a:xfrm>
          <a:prstGeom prst="rect">
            <a:avLst/>
          </a:prstGeom>
        </p:spPr>
      </p:pic>
      <p:pic>
        <p:nvPicPr>
          <p:cNvPr id="21" name="Afbeelding 21" descr="Afbeelding met persoon, buiten, boot, transport&#10;&#10;Beschrijving is gegenereerd met zeer hoge betrouwbaarheid">
            <a:extLst>
              <a:ext uri="{FF2B5EF4-FFF2-40B4-BE49-F238E27FC236}">
                <a16:creationId xmlns:a16="http://schemas.microsoft.com/office/drawing/2014/main" id="{AADF8722-5DBC-45F8-98E6-AF7A8B9EBD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7084" y="209735"/>
            <a:ext cx="1421173" cy="2144153"/>
          </a:xfrm>
          <a:prstGeom prst="rect">
            <a:avLst/>
          </a:prstGeom>
        </p:spPr>
      </p:pic>
      <p:pic>
        <p:nvPicPr>
          <p:cNvPr id="30" name="Afbeelding 30" descr="Afbeelding met persoon, man, buiten, dragen&#10;&#10;Beschrijving is gegenereerd met hoge betrouwbaarheid">
            <a:extLst>
              <a:ext uri="{FF2B5EF4-FFF2-40B4-BE49-F238E27FC236}">
                <a16:creationId xmlns:a16="http://schemas.microsoft.com/office/drawing/2014/main" id="{F8C787E8-16E7-418D-BB16-C8F8467412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07084" y="2404389"/>
            <a:ext cx="2912462" cy="1738606"/>
          </a:xfrm>
          <a:prstGeom prst="rect">
            <a:avLst/>
          </a:prstGeom>
        </p:spPr>
      </p:pic>
      <p:pic>
        <p:nvPicPr>
          <p:cNvPr id="37" name="Afbeelding 38" descr="Afbeelding met persoon, vloer, man, binnen&#10;&#10;Beschrijving is gegenereerd met zeer hoge betrouwbaarheid">
            <a:extLst>
              <a:ext uri="{FF2B5EF4-FFF2-40B4-BE49-F238E27FC236}">
                <a16:creationId xmlns:a16="http://schemas.microsoft.com/office/drawing/2014/main" id="{AF568CF4-B6FB-40C3-90C2-4761562DE9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91182" y="4203658"/>
            <a:ext cx="1425233" cy="249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84843"/>
      </p:ext>
    </p:extLst>
  </p:cSld>
  <p:clrMapOvr>
    <a:masterClrMapping/>
  </p:clrMapOvr>
</p:sld>
</file>

<file path=ppt/theme/theme1.xml><?xml version="1.0" encoding="utf-8"?>
<a:theme xmlns:a="http://schemas.openxmlformats.org/drawingml/2006/main" name="Reisbrochure 11 x 8,5">
  <a:themeElements>
    <a:clrScheme name="Travel Brochure 2">
      <a:dk1>
        <a:srgbClr val="595959"/>
      </a:dk1>
      <a:lt1>
        <a:sysClr val="window" lastClr="FFFFFF"/>
      </a:lt1>
      <a:dk2>
        <a:srgbClr val="000000"/>
      </a:dk2>
      <a:lt2>
        <a:srgbClr val="DDDCD9"/>
      </a:lt2>
      <a:accent1>
        <a:srgbClr val="6886BC"/>
      </a:accent1>
      <a:accent2>
        <a:srgbClr val="94AA82"/>
      </a:accent2>
      <a:accent3>
        <a:srgbClr val="8E7154"/>
      </a:accent3>
      <a:accent4>
        <a:srgbClr val="A6623D"/>
      </a:accent4>
      <a:accent5>
        <a:srgbClr val="75A1BC"/>
      </a:accent5>
      <a:accent6>
        <a:srgbClr val="2F4D93"/>
      </a:accent6>
      <a:hlink>
        <a:srgbClr val="897959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otvlsblugrntri.potx" id="{B3B90A87-C2CE-4317-B58C-A5B8EAF0783C}" vid="{58BAA871-7C67-4EAA-9A80-E1EE626FF2D1}"/>
    </a:ext>
  </a:extLst>
</a:theme>
</file>

<file path=ppt/theme/theme2.xml><?xml version="1.0" encoding="utf-8"?>
<a:theme xmlns:a="http://schemas.openxmlformats.org/drawingml/2006/main" name="Office-thema">
  <a:themeElements>
    <a:clrScheme name="Travel Brochure 2">
      <a:dk1>
        <a:srgbClr val="595959"/>
      </a:dk1>
      <a:lt1>
        <a:sysClr val="window" lastClr="FFFFFF"/>
      </a:lt1>
      <a:dk2>
        <a:srgbClr val="000000"/>
      </a:dk2>
      <a:lt2>
        <a:srgbClr val="DDDCD9"/>
      </a:lt2>
      <a:accent1>
        <a:srgbClr val="6886BC"/>
      </a:accent1>
      <a:accent2>
        <a:srgbClr val="94AA82"/>
      </a:accent2>
      <a:accent3>
        <a:srgbClr val="8E7154"/>
      </a:accent3>
      <a:accent4>
        <a:srgbClr val="A6623D"/>
      </a:accent4>
      <a:accent5>
        <a:srgbClr val="75A1BC"/>
      </a:accent5>
      <a:accent6>
        <a:srgbClr val="2F4D93"/>
      </a:accent6>
      <a:hlink>
        <a:srgbClr val="897959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Travel Brochure 2">
      <a:dk1>
        <a:srgbClr val="595959"/>
      </a:dk1>
      <a:lt1>
        <a:sysClr val="window" lastClr="FFFFFF"/>
      </a:lt1>
      <a:dk2>
        <a:srgbClr val="000000"/>
      </a:dk2>
      <a:lt2>
        <a:srgbClr val="DDDCD9"/>
      </a:lt2>
      <a:accent1>
        <a:srgbClr val="6886BC"/>
      </a:accent1>
      <a:accent2>
        <a:srgbClr val="94AA82"/>
      </a:accent2>
      <a:accent3>
        <a:srgbClr val="8E7154"/>
      </a:accent3>
      <a:accent4>
        <a:srgbClr val="A6623D"/>
      </a:accent4>
      <a:accent5>
        <a:srgbClr val="75A1BC"/>
      </a:accent5>
      <a:accent6>
        <a:srgbClr val="2F4D93"/>
      </a:accent6>
      <a:hlink>
        <a:srgbClr val="897959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2208A7-3BD0-415C-A702-82C8688472C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B2DBD07-BA42-4870-B9BB-27554ED7B67E}">
  <ds:schemaRefs>
    <ds:schemaRef ds:uri="http://purl.org/dc/elements/1.1/"/>
    <ds:schemaRef ds:uri="http://purl.org/dc/terms/"/>
    <ds:schemaRef ds:uri="http://schemas.microsoft.com/internal/obd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5C33A10-9E2F-4E46-BD45-E1C1310900B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Aangepast</PresentationFormat>
  <Slides>2</Slides>
  <Notes>2</Notes>
  <HiddenSlides>0</HiddenSlide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</vt:i4>
      </vt:variant>
    </vt:vector>
  </HeadingPairs>
  <TitlesOfParts>
    <vt:vector size="3" baseType="lpstr">
      <vt:lpstr>Reisbrochure 11 x 8,5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3</cp:revision>
  <dcterms:modified xsi:type="dcterms:W3CDTF">2018-04-19T10:00:08Z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</Properties>
</file>